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65463" y="5261650"/>
            <a:ext cx="4358150" cy="29751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1pPr>
            <a:lvl2pPr marL="0" indent="0" algn="r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2pPr>
            <a:lvl3pPr marL="0" indent="0" algn="r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3pPr>
            <a:lvl4pPr marL="0" indent="0" algn="r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4pPr>
            <a:lvl5pPr marL="0" indent="0" algn="r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正方形/長方形 13"/>
          <p:cNvSpPr/>
          <p:nvPr/>
        </p:nvSpPr>
        <p:spPr>
          <a:xfrm>
            <a:off x="1998233" y="4171567"/>
            <a:ext cx="7154999" cy="111968"/>
          </a:xfrm>
          <a:prstGeom prst="rect">
            <a:avLst/>
          </a:pr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3" name="Title"/>
          <p:cNvSpPr txBox="1">
            <a:spLocks noGrp="1"/>
          </p:cNvSpPr>
          <p:nvPr>
            <p:ph type="title" hasCustomPrompt="1"/>
          </p:nvPr>
        </p:nvSpPr>
        <p:spPr>
          <a:xfrm>
            <a:off x="4463415" y="3538746"/>
            <a:ext cx="4358152" cy="535533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defRPr sz="3200" b="1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Title</a:t>
            </a:r>
          </a:p>
        </p:txBody>
      </p:sp>
      <p:pic>
        <p:nvPicPr>
          <p:cNvPr id="14" name="図 16" descr="図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22" y="1274147"/>
            <a:ext cx="3355714" cy="3695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グラフィックス 17" descr="グラフィックス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0620" y="5999814"/>
            <a:ext cx="3206795" cy="38610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461357" y="4472359"/>
            <a:ext cx="4358151" cy="70788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 b="1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Department
Name</a:t>
            </a:r>
          </a:p>
        </p:txBody>
      </p:sp>
      <p:sp>
        <p:nvSpPr>
          <p:cNvPr id="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9593" y="6223864"/>
            <a:ext cx="273607" cy="2649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41022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274638"/>
            <a:ext cx="5194923" cy="63408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28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Meiryo UI"/>
                <a:ea typeface="Meiryo UI"/>
                <a:cs typeface="Meiryo UI"/>
                <a:sym typeface="Meiryo U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Meiryo UI"/>
                <a:ea typeface="Meiryo UI"/>
                <a:cs typeface="Meiryo UI"/>
                <a:sym typeface="Meiryo U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12160" y="476250"/>
            <a:ext cx="2520002" cy="4318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marL="185165" indent="-185165" defTabSz="740663">
              <a:lnSpc>
                <a:spcPct val="90000"/>
              </a:lnSpc>
              <a:spcBef>
                <a:spcPts val="800"/>
              </a:spcBef>
              <a:defRPr sz="2268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137" name="Isosceles Triangle 9"/>
          <p:cNvSpPr/>
          <p:nvPr/>
        </p:nvSpPr>
        <p:spPr>
          <a:xfrm>
            <a:off x="5580112" y="476672"/>
            <a:ext cx="432050" cy="432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4446" y="498877"/>
            <a:ext cx="39877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1"/>
            <a:ext cx="358342" cy="364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98989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31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243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5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5022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710" y="4406905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16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710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30037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7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6"/>
            <a:ext cx="405765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90969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8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3979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4" name="テキスト プレースホルダー 4"/>
          <p:cNvSpPr>
            <a:spLocks noGrp="1"/>
          </p:cNvSpPr>
          <p:nvPr>
            <p:ph type="body" sz="quarter" idx="21"/>
          </p:nvPr>
        </p:nvSpPr>
        <p:spPr>
          <a:xfrm>
            <a:off x="4644628" y="1535112"/>
            <a:ext cx="4042172" cy="639764"/>
          </a:xfrm>
          <a:prstGeom prst="rect">
            <a:avLst/>
          </a:prstGeom>
        </p:spPr>
        <p:txBody>
          <a:bodyPr anchor="b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1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59938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730588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39349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20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451" y="273057"/>
            <a:ext cx="5111355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9" name="テキスト プレースホルダー 3"/>
          <p:cNvSpPr>
            <a:spLocks noGrp="1"/>
          </p:cNvSpPr>
          <p:nvPr>
            <p:ph type="body" sz="half" idx="21"/>
          </p:nvPr>
        </p:nvSpPr>
        <p:spPr>
          <a:xfrm>
            <a:off x="457200" y="1435103"/>
            <a:ext cx="3008710" cy="469106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2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220891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1891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218" name="図プレースホルダー 2"/>
          <p:cNvSpPr>
            <a:spLocks noGrp="1"/>
          </p:cNvSpPr>
          <p:nvPr>
            <p:ph type="pic" sz="half" idx="21"/>
          </p:nvPr>
        </p:nvSpPr>
        <p:spPr>
          <a:xfrm>
            <a:off x="1791891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1891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0104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正方形/長方形 7"/>
          <p:cNvGrpSpPr/>
          <p:nvPr/>
        </p:nvGrpSpPr>
        <p:grpSpPr>
          <a:xfrm>
            <a:off x="-1" y="6641583"/>
            <a:ext cx="9153003" cy="216418"/>
            <a:chOff x="0" y="0"/>
            <a:chExt cx="9153002" cy="216417"/>
          </a:xfrm>
        </p:grpSpPr>
        <p:sp>
          <p:nvSpPr>
            <p:cNvPr id="24" name="Прямоугольник"/>
            <p:cNvSpPr/>
            <p:nvPr/>
          </p:nvSpPr>
          <p:spPr>
            <a:xfrm>
              <a:off x="0" y="414"/>
              <a:ext cx="9153003" cy="216004"/>
            </a:xfrm>
            <a:prstGeom prst="rect">
              <a:avLst/>
            </a:prstGeom>
            <a:solidFill>
              <a:srgbClr val="C800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sz="700" kern="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25" name="©Japan Airlines, ALL rights reserved."/>
            <p:cNvSpPr txBox="1"/>
            <p:nvPr/>
          </p:nvSpPr>
          <p:spPr>
            <a:xfrm>
              <a:off x="45718" y="0"/>
              <a:ext cx="9061565" cy="190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pPr hangingPunct="0"/>
              <a:r>
                <a:rPr kern="0"/>
                <a:t>©Japan Airlines, ALL rights reserved.</a:t>
              </a:r>
            </a:p>
          </p:txBody>
        </p:sp>
      </p:grpSp>
      <p:sp>
        <p:nvSpPr>
          <p:cNvPr id="27" name="フリーフォーム 1"/>
          <p:cNvSpPr/>
          <p:nvPr/>
        </p:nvSpPr>
        <p:spPr>
          <a:xfrm>
            <a:off x="-1" y="0"/>
            <a:ext cx="542645" cy="929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680" y="0"/>
                </a:lnTo>
                <a:lnTo>
                  <a:pt x="21600" y="21600"/>
                </a:lnTo>
                <a:lnTo>
                  <a:pt x="60" y="21600"/>
                </a:lnTo>
                <a:cubicBezTo>
                  <a:pt x="40" y="14400"/>
                  <a:pt x="20" y="7200"/>
                  <a:pt x="0" y="0"/>
                </a:cubicBezTo>
                <a:close/>
              </a:path>
            </a:pathLst>
          </a:cu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8" name="正方形/長方形 11"/>
          <p:cNvSpPr/>
          <p:nvPr/>
        </p:nvSpPr>
        <p:spPr>
          <a:xfrm>
            <a:off x="-1" y="898634"/>
            <a:ext cx="9153002" cy="72002"/>
          </a:xfrm>
          <a:prstGeom prst="rect">
            <a:avLst/>
          </a:prstGeom>
          <a:solidFill>
            <a:srgbClr val="C8C8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9" name="Title"/>
          <p:cNvSpPr txBox="1">
            <a:spLocks noGrp="1"/>
          </p:cNvSpPr>
          <p:nvPr>
            <p:ph type="title" hasCustomPrompt="1"/>
          </p:nvPr>
        </p:nvSpPr>
        <p:spPr>
          <a:xfrm>
            <a:off x="619357" y="349511"/>
            <a:ext cx="4358153" cy="53553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Title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8447" y="1180866"/>
            <a:ext cx="6150079" cy="2975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Content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1" name="図 13" descr="図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800" y="205199"/>
            <a:ext cx="744945" cy="52541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9988" y="6567440"/>
            <a:ext cx="315975" cy="302005"/>
          </a:xfrm>
          <a:prstGeom prst="rect">
            <a:avLst/>
          </a:prstGeom>
        </p:spPr>
        <p:txBody>
          <a:bodyPr anchor="t"/>
          <a:lstStyle>
            <a:lvl1pPr algn="l">
              <a:defRPr sz="15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59802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図 3" descr="図 3"/>
          <p:cNvPicPr>
            <a:picLocks noChangeAspect="1"/>
          </p:cNvPicPr>
          <p:nvPr/>
        </p:nvPicPr>
        <p:blipFill>
          <a:blip r:embed="rId2">
            <a:extLst/>
          </a:blip>
          <a:srcRect t="19515" b="9432"/>
          <a:stretch>
            <a:fillRect/>
          </a:stretch>
        </p:blipFill>
        <p:spPr>
          <a:xfrm>
            <a:off x="0" y="0"/>
            <a:ext cx="9153002" cy="5780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図 17" descr="図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263" y="6159810"/>
            <a:ext cx="2758699" cy="33840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正方形/長方形 24"/>
          <p:cNvSpPr/>
          <p:nvPr/>
        </p:nvSpPr>
        <p:spPr>
          <a:xfrm>
            <a:off x="-1" y="4106778"/>
            <a:ext cx="9153002" cy="1656002"/>
          </a:xfrm>
          <a:prstGeom prst="rect">
            <a:avLst/>
          </a:prstGeom>
          <a:solidFill>
            <a:srgbClr val="FFFFFF">
              <a:alpha val="6392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30" name="正方形/長方形 25"/>
          <p:cNvSpPr/>
          <p:nvPr/>
        </p:nvSpPr>
        <p:spPr>
          <a:xfrm>
            <a:off x="-1" y="5743692"/>
            <a:ext cx="9153002" cy="111968"/>
          </a:xfrm>
          <a:prstGeom prst="rect">
            <a:avLst/>
          </a:pr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31" name="Title"/>
          <p:cNvSpPr txBox="1">
            <a:spLocks noGrp="1"/>
          </p:cNvSpPr>
          <p:nvPr>
            <p:ph type="title" hasCustomPrompt="1"/>
          </p:nvPr>
        </p:nvSpPr>
        <p:spPr>
          <a:xfrm>
            <a:off x="430078" y="4383004"/>
            <a:ext cx="5706406" cy="53553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 b="1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Title</a:t>
            </a:r>
          </a:p>
        </p:txBody>
      </p:sp>
      <p:sp>
        <p:nvSpPr>
          <p:cNvPr id="23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7472" y="5272399"/>
            <a:ext cx="1080002" cy="297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27475" y="4931964"/>
            <a:ext cx="4320000" cy="297519"/>
          </a:xfrm>
          <a:prstGeom prst="rect">
            <a:avLst/>
          </a:prstGeom>
        </p:spPr>
        <p:txBody>
          <a:bodyPr/>
          <a:lstStyle>
            <a:lvl1pPr marL="0" indent="0" defTabSz="859536">
              <a:lnSpc>
                <a:spcPts val="1500"/>
              </a:lnSpc>
              <a:spcBef>
                <a:spcPts val="0"/>
              </a:spcBef>
              <a:buSzTx/>
              <a:buFontTx/>
              <a:buNone/>
              <a:defRPr sz="1800" b="1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Department／Name</a:t>
            </a:r>
          </a:p>
        </p:txBody>
      </p:sp>
      <p:sp>
        <p:nvSpPr>
          <p:cNvPr id="23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9593" y="6223864"/>
            <a:ext cx="273607" cy="2649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54596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正方形/長方形 7"/>
          <p:cNvGrpSpPr/>
          <p:nvPr/>
        </p:nvGrpSpPr>
        <p:grpSpPr>
          <a:xfrm>
            <a:off x="-1" y="6641583"/>
            <a:ext cx="9153003" cy="216418"/>
            <a:chOff x="0" y="0"/>
            <a:chExt cx="9153002" cy="216417"/>
          </a:xfrm>
        </p:grpSpPr>
        <p:sp>
          <p:nvSpPr>
            <p:cNvPr id="241" name="Прямоугольник"/>
            <p:cNvSpPr/>
            <p:nvPr/>
          </p:nvSpPr>
          <p:spPr>
            <a:xfrm>
              <a:off x="0" y="414"/>
              <a:ext cx="9153003" cy="216004"/>
            </a:xfrm>
            <a:prstGeom prst="rect">
              <a:avLst/>
            </a:prstGeom>
            <a:solidFill>
              <a:srgbClr val="C800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sz="700" kern="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242" name="©Japan Airlines, ALL rights reserved."/>
            <p:cNvSpPr txBox="1"/>
            <p:nvPr/>
          </p:nvSpPr>
          <p:spPr>
            <a:xfrm>
              <a:off x="45718" y="0"/>
              <a:ext cx="9061565" cy="190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pPr hangingPunct="0"/>
              <a:r>
                <a:rPr kern="0"/>
                <a:t>©Japan Airlines, ALL rights reserved.</a:t>
              </a:r>
            </a:p>
          </p:txBody>
        </p:sp>
      </p:grpSp>
      <p:sp>
        <p:nvSpPr>
          <p:cNvPr id="244" name="フリーフォーム 1"/>
          <p:cNvSpPr/>
          <p:nvPr/>
        </p:nvSpPr>
        <p:spPr>
          <a:xfrm>
            <a:off x="-1" y="0"/>
            <a:ext cx="542645" cy="929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680" y="0"/>
                </a:lnTo>
                <a:lnTo>
                  <a:pt x="21600" y="21600"/>
                </a:lnTo>
                <a:lnTo>
                  <a:pt x="60" y="21600"/>
                </a:lnTo>
                <a:cubicBezTo>
                  <a:pt x="40" y="14400"/>
                  <a:pt x="20" y="7200"/>
                  <a:pt x="0" y="0"/>
                </a:cubicBezTo>
                <a:close/>
              </a:path>
            </a:pathLst>
          </a:cu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45" name="正方形/長方形 11"/>
          <p:cNvSpPr/>
          <p:nvPr/>
        </p:nvSpPr>
        <p:spPr>
          <a:xfrm>
            <a:off x="-1" y="898634"/>
            <a:ext cx="9153002" cy="72002"/>
          </a:xfrm>
          <a:prstGeom prst="rect">
            <a:avLst/>
          </a:prstGeom>
          <a:solidFill>
            <a:srgbClr val="C8C8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46" name="Title"/>
          <p:cNvSpPr txBox="1">
            <a:spLocks noGrp="1"/>
          </p:cNvSpPr>
          <p:nvPr>
            <p:ph type="title" hasCustomPrompt="1"/>
          </p:nvPr>
        </p:nvSpPr>
        <p:spPr>
          <a:xfrm>
            <a:off x="619357" y="349511"/>
            <a:ext cx="4358152" cy="5355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Title</a:t>
            </a:r>
          </a:p>
        </p:txBody>
      </p:sp>
      <p:sp>
        <p:nvSpPr>
          <p:cNvPr id="247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72020" y="1202763"/>
            <a:ext cx="6150079" cy="297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Content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8" name="図 13" descr="図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276" y="203649"/>
            <a:ext cx="744945" cy="52541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9394" y="6617514"/>
            <a:ext cx="273607" cy="2649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70026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正方形/長方形 7"/>
          <p:cNvGrpSpPr/>
          <p:nvPr/>
        </p:nvGrpSpPr>
        <p:grpSpPr>
          <a:xfrm>
            <a:off x="-1" y="6641583"/>
            <a:ext cx="9153003" cy="216418"/>
            <a:chOff x="0" y="0"/>
            <a:chExt cx="9153002" cy="216417"/>
          </a:xfrm>
        </p:grpSpPr>
        <p:sp>
          <p:nvSpPr>
            <p:cNvPr id="256" name="Прямоугольник"/>
            <p:cNvSpPr/>
            <p:nvPr/>
          </p:nvSpPr>
          <p:spPr>
            <a:xfrm>
              <a:off x="0" y="414"/>
              <a:ext cx="9153003" cy="216004"/>
            </a:xfrm>
            <a:prstGeom prst="rect">
              <a:avLst/>
            </a:prstGeom>
            <a:solidFill>
              <a:srgbClr val="C800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sz="700" kern="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257" name="©Japan Airlines, ALL rights reserved."/>
            <p:cNvSpPr txBox="1"/>
            <p:nvPr/>
          </p:nvSpPr>
          <p:spPr>
            <a:xfrm>
              <a:off x="45718" y="0"/>
              <a:ext cx="9061565" cy="190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pPr hangingPunct="0"/>
              <a:r>
                <a:rPr kern="0"/>
                <a:t>©Japan Airlines, ALL rights reserved.</a:t>
              </a:r>
            </a:p>
          </p:txBody>
        </p:sp>
      </p:grpSp>
      <p:sp>
        <p:nvSpPr>
          <p:cNvPr id="259" name="正方形/長方形 11"/>
          <p:cNvSpPr/>
          <p:nvPr/>
        </p:nvSpPr>
        <p:spPr>
          <a:xfrm>
            <a:off x="-1" y="898634"/>
            <a:ext cx="9153002" cy="72002"/>
          </a:xfrm>
          <a:prstGeom prst="rect">
            <a:avLst/>
          </a:prstGeom>
          <a:solidFill>
            <a:srgbClr val="C8C8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60" name="フリーフォーム 1"/>
          <p:cNvSpPr/>
          <p:nvPr/>
        </p:nvSpPr>
        <p:spPr>
          <a:xfrm>
            <a:off x="-6999" y="1"/>
            <a:ext cx="542645" cy="898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680" y="0"/>
                </a:lnTo>
                <a:lnTo>
                  <a:pt x="21600" y="21600"/>
                </a:lnTo>
                <a:lnTo>
                  <a:pt x="60" y="21600"/>
                </a:lnTo>
                <a:cubicBezTo>
                  <a:pt x="40" y="14400"/>
                  <a:pt x="20" y="7200"/>
                  <a:pt x="0" y="0"/>
                </a:cubicBezTo>
                <a:close/>
              </a:path>
            </a:pathLst>
          </a:cu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61" name="Profile"/>
          <p:cNvSpPr txBox="1">
            <a:spLocks noGrp="1"/>
          </p:cNvSpPr>
          <p:nvPr>
            <p:ph type="title" hasCustomPrompt="1"/>
          </p:nvPr>
        </p:nvSpPr>
        <p:spPr>
          <a:xfrm>
            <a:off x="612360" y="349511"/>
            <a:ext cx="4358150" cy="5355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Profile</a:t>
            </a:r>
          </a:p>
        </p:txBody>
      </p:sp>
      <p:sp>
        <p:nvSpPr>
          <p:cNvPr id="262" name="フリーフォーム: 図形 5"/>
          <p:cNvSpPr/>
          <p:nvPr/>
        </p:nvSpPr>
        <p:spPr>
          <a:xfrm>
            <a:off x="2602550" y="4093698"/>
            <a:ext cx="6533999" cy="1"/>
          </a:xfrm>
          <a:prstGeom prst="line">
            <a:avLst/>
          </a:prstGeom>
          <a:ln w="76200">
            <a:solidFill>
              <a:srgbClr val="C8C8C8"/>
            </a:solidFill>
            <a:miter/>
          </a:ln>
        </p:spPr>
        <p:txBody>
          <a:bodyPr lIns="45718" tIns="45718" rIns="45718" bIns="45718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65" name="円/楕円 19"/>
          <p:cNvGrpSpPr/>
          <p:nvPr/>
        </p:nvGrpSpPr>
        <p:grpSpPr>
          <a:xfrm>
            <a:off x="535644" y="1558317"/>
            <a:ext cx="1971005" cy="2628006"/>
            <a:chOff x="0" y="-1"/>
            <a:chExt cx="1971004" cy="2628004"/>
          </a:xfrm>
        </p:grpSpPr>
        <p:sp>
          <p:nvSpPr>
            <p:cNvPr id="263" name="Овал"/>
            <p:cNvSpPr/>
            <p:nvPr/>
          </p:nvSpPr>
          <p:spPr>
            <a:xfrm>
              <a:off x="-1" y="-2"/>
              <a:ext cx="1971005" cy="26280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kern="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264" name="Photo"/>
            <p:cNvSpPr txBox="1"/>
            <p:nvPr/>
          </p:nvSpPr>
          <p:spPr>
            <a:xfrm>
              <a:off x="334366" y="1131780"/>
              <a:ext cx="1302272" cy="364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pPr hangingPunct="0"/>
              <a:r>
                <a:rPr kern="0"/>
                <a:t>Photo</a:t>
              </a:r>
            </a:p>
          </p:txBody>
        </p:sp>
      </p:grpSp>
      <p:sp>
        <p:nvSpPr>
          <p:cNvPr id="266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1167" y="4315426"/>
            <a:ext cx="2565215" cy="324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Personal History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381847" y="4314004"/>
            <a:ext cx="3122863" cy="324450"/>
          </a:xfrm>
          <a:prstGeom prst="rect">
            <a:avLst/>
          </a:prstGeom>
        </p:spPr>
        <p:txBody>
          <a:bodyPr/>
          <a:lstStyle>
            <a:lvl1pPr marL="0" indent="0" defTabSz="905255">
              <a:lnSpc>
                <a:spcPts val="1700"/>
              </a:lnSpc>
              <a:spcBef>
                <a:spcPts val="100"/>
              </a:spcBef>
              <a:buSzTx/>
              <a:buFontTx/>
              <a:buNone/>
              <a:defRPr sz="19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Introduction about yourself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896940" y="1659963"/>
            <a:ext cx="3620326" cy="83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48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Name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928112" y="2920732"/>
            <a:ext cx="3586988" cy="297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12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Company Name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924649" y="3248624"/>
            <a:ext cx="3586987" cy="305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Department</a:t>
            </a:r>
          </a:p>
        </p:txBody>
      </p:sp>
      <p:pic>
        <p:nvPicPr>
          <p:cNvPr id="271" name="図 18" descr="図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283" y="205199"/>
            <a:ext cx="744945" cy="52541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9394" y="6617514"/>
            <a:ext cx="273607" cy="2649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228307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フリーフォーム 1"/>
          <p:cNvSpPr/>
          <p:nvPr/>
        </p:nvSpPr>
        <p:spPr>
          <a:xfrm>
            <a:off x="-1" y="0"/>
            <a:ext cx="542645" cy="929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680" y="0"/>
                </a:lnTo>
                <a:lnTo>
                  <a:pt x="21600" y="21600"/>
                </a:lnTo>
                <a:lnTo>
                  <a:pt x="60" y="21600"/>
                </a:lnTo>
                <a:cubicBezTo>
                  <a:pt x="40" y="14400"/>
                  <a:pt x="20" y="7200"/>
                  <a:pt x="0" y="0"/>
                </a:cubicBezTo>
                <a:close/>
              </a:path>
            </a:pathLst>
          </a:cu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80" name="正方形/長方形 11"/>
          <p:cNvSpPr/>
          <p:nvPr/>
        </p:nvSpPr>
        <p:spPr>
          <a:xfrm>
            <a:off x="-1" y="898634"/>
            <a:ext cx="9153002" cy="72002"/>
          </a:xfrm>
          <a:prstGeom prst="rect">
            <a:avLst/>
          </a:prstGeom>
          <a:solidFill>
            <a:srgbClr val="C8C8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81" name="アジェンダ"/>
          <p:cNvSpPr txBox="1">
            <a:spLocks noGrp="1"/>
          </p:cNvSpPr>
          <p:nvPr>
            <p:ph type="title" hasCustomPrompt="1"/>
          </p:nvPr>
        </p:nvSpPr>
        <p:spPr>
          <a:xfrm>
            <a:off x="619357" y="349511"/>
            <a:ext cx="4358152" cy="5355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アジェンダ</a:t>
            </a:r>
          </a:p>
        </p:txBody>
      </p:sp>
      <p:sp>
        <p:nvSpPr>
          <p:cNvPr id="28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30484" y="2121791"/>
            <a:ext cx="3586989" cy="5847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Content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126179" y="3206238"/>
            <a:ext cx="3586987" cy="5847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Content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126179" y="4287306"/>
            <a:ext cx="3586987" cy="5847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Content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26179" y="5368373"/>
            <a:ext cx="3586987" cy="5847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Content</a:t>
            </a:r>
          </a:p>
        </p:txBody>
      </p:sp>
      <p:sp>
        <p:nvSpPr>
          <p:cNvPr id="286" name="フリーフォーム: 図形 5"/>
          <p:cNvSpPr/>
          <p:nvPr/>
        </p:nvSpPr>
        <p:spPr>
          <a:xfrm flipH="1">
            <a:off x="815344" y="970632"/>
            <a:ext cx="1" cy="5893006"/>
          </a:xfrm>
          <a:prstGeom prst="line">
            <a:avLst/>
          </a:prstGeom>
          <a:ln w="57150">
            <a:solidFill>
              <a:srgbClr val="C80019"/>
            </a:solidFill>
            <a:miter/>
          </a:ln>
        </p:spPr>
        <p:txBody>
          <a:bodyPr lIns="45718" tIns="45718" rIns="45718" bIns="45718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87" name="図 18" descr="図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287" y="205199"/>
            <a:ext cx="744945" cy="525410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9394" y="6617514"/>
            <a:ext cx="273607" cy="2649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230481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正方形/長方形 7"/>
          <p:cNvGrpSpPr/>
          <p:nvPr/>
        </p:nvGrpSpPr>
        <p:grpSpPr>
          <a:xfrm>
            <a:off x="-1" y="6641583"/>
            <a:ext cx="9153003" cy="216418"/>
            <a:chOff x="0" y="0"/>
            <a:chExt cx="9153002" cy="216417"/>
          </a:xfrm>
        </p:grpSpPr>
        <p:sp>
          <p:nvSpPr>
            <p:cNvPr id="295" name="Прямоугольник"/>
            <p:cNvSpPr/>
            <p:nvPr/>
          </p:nvSpPr>
          <p:spPr>
            <a:xfrm>
              <a:off x="0" y="414"/>
              <a:ext cx="9153003" cy="216004"/>
            </a:xfrm>
            <a:prstGeom prst="rect">
              <a:avLst/>
            </a:prstGeom>
            <a:solidFill>
              <a:srgbClr val="C800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sz="700" kern="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296" name="©Japan Airlines, ALL rights reserved."/>
            <p:cNvSpPr txBox="1"/>
            <p:nvPr/>
          </p:nvSpPr>
          <p:spPr>
            <a:xfrm>
              <a:off x="45718" y="0"/>
              <a:ext cx="9061565" cy="190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pPr hangingPunct="0"/>
              <a:r>
                <a:rPr kern="0"/>
                <a:t>©Japan Airlines, ALL rights reserved.</a:t>
              </a:r>
            </a:p>
          </p:txBody>
        </p:sp>
      </p:grpSp>
      <p:sp>
        <p:nvSpPr>
          <p:cNvPr id="298" name="フリーフォーム 1"/>
          <p:cNvSpPr/>
          <p:nvPr/>
        </p:nvSpPr>
        <p:spPr>
          <a:xfrm>
            <a:off x="0" y="5095240"/>
            <a:ext cx="795670" cy="1549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680" y="0"/>
                </a:lnTo>
                <a:lnTo>
                  <a:pt x="21600" y="21600"/>
                </a:lnTo>
                <a:lnTo>
                  <a:pt x="60" y="21600"/>
                </a:lnTo>
                <a:cubicBezTo>
                  <a:pt x="40" y="14400"/>
                  <a:pt x="20" y="7200"/>
                  <a:pt x="0" y="0"/>
                </a:cubicBezTo>
                <a:close/>
              </a:path>
            </a:pathLst>
          </a:cu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299" name="図 9" descr="図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800" y="205199"/>
            <a:ext cx="744945" cy="52541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9394" y="6617514"/>
            <a:ext cx="273607" cy="2649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04761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正方形/長方形 12"/>
          <p:cNvSpPr/>
          <p:nvPr/>
        </p:nvSpPr>
        <p:spPr>
          <a:xfrm>
            <a:off x="3127499" y="3771898"/>
            <a:ext cx="2889002" cy="108002"/>
          </a:xfrm>
          <a:prstGeom prst="rect">
            <a:avLst/>
          </a:pr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308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-3" y="3091601"/>
            <a:ext cx="9144002" cy="5847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1" y="4019853"/>
            <a:ext cx="9144001" cy="40011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Sub-title</a:t>
            </a:r>
          </a:p>
        </p:txBody>
      </p:sp>
      <p:pic>
        <p:nvPicPr>
          <p:cNvPr id="310" name="図 7" descr="図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800" y="205199"/>
            <a:ext cx="744945" cy="52541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9394" y="6617514"/>
            <a:ext cx="273607" cy="2649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087718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Meiryo UI"/>
                <a:ea typeface="Meiryo UI"/>
                <a:cs typeface="Meiryo UI"/>
                <a:sym typeface="Meiryo UI"/>
              </a:defRPr>
            </a:lvl1pPr>
            <a:lvl2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Meiryo UI"/>
                <a:ea typeface="Meiryo UI"/>
                <a:cs typeface="Meiryo UI"/>
                <a:sym typeface="Meiryo UI"/>
              </a:defRPr>
            </a:lvl2pPr>
            <a:lvl3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Meiryo UI"/>
                <a:ea typeface="Meiryo UI"/>
                <a:cs typeface="Meiryo UI"/>
                <a:sym typeface="Meiryo UI"/>
              </a:defRPr>
            </a:lvl3pPr>
            <a:lvl4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Meiryo UI"/>
                <a:ea typeface="Meiryo UI"/>
                <a:cs typeface="Meiryo UI"/>
                <a:sym typeface="Meiryo UI"/>
              </a:defRPr>
            </a:lvl4pPr>
            <a:lvl5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012160" y="476251"/>
            <a:ext cx="2592288" cy="454629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marL="194310" indent="-194310" defTabSz="777240">
              <a:lnSpc>
                <a:spcPct val="90000"/>
              </a:lnSpc>
              <a:spcBef>
                <a:spcPts val="800"/>
              </a:spcBef>
              <a:defRPr sz="238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321" name="Isosceles Triangle 3"/>
          <p:cNvSpPr/>
          <p:nvPr/>
        </p:nvSpPr>
        <p:spPr>
          <a:xfrm>
            <a:off x="5580112" y="476672"/>
            <a:ext cx="432050" cy="432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32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4446" y="498877"/>
            <a:ext cx="39877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1"/>
            <a:ext cx="358342" cy="364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89526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122913" cy="63408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28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67543" y="1124745"/>
            <a:ext cx="8229601" cy="452596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Meiryo UI"/>
                <a:ea typeface="Meiryo UI"/>
                <a:cs typeface="Meiryo UI"/>
                <a:sym typeface="Meiryo U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Meiryo UI"/>
                <a:ea typeface="Meiryo UI"/>
                <a:cs typeface="Meiryo UI"/>
                <a:sym typeface="Meiryo U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012160" y="476251"/>
            <a:ext cx="2592288" cy="454629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marL="194310" indent="-194310" defTabSz="777240">
              <a:lnSpc>
                <a:spcPct val="90000"/>
              </a:lnSpc>
              <a:spcBef>
                <a:spcPts val="800"/>
              </a:spcBef>
              <a:defRPr sz="238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333" name="Isosceles Triangle 7"/>
          <p:cNvSpPr/>
          <p:nvPr/>
        </p:nvSpPr>
        <p:spPr>
          <a:xfrm>
            <a:off x="5580112" y="476672"/>
            <a:ext cx="432050" cy="432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33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4446" y="498877"/>
            <a:ext cx="39877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1"/>
            <a:ext cx="358342" cy="364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62364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122913" cy="63408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28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4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12160" y="476250"/>
            <a:ext cx="2592288" cy="432471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1pPr>
            <a:lvl2pPr marL="628650" indent="-171450">
              <a:lnSpc>
                <a:spcPct val="90000"/>
              </a:lnSpc>
              <a:spcBef>
                <a:spcPts val="1000"/>
              </a:spcBef>
              <a:buChar char="•"/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2pPr>
            <a:lvl3pPr marL="1120138" indent="-205738"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har char="•"/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har char="•"/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4" name="Text Placeholder 6"/>
          <p:cNvSpPr>
            <a:spLocks noGrp="1"/>
          </p:cNvSpPr>
          <p:nvPr>
            <p:ph type="body" idx="21"/>
          </p:nvPr>
        </p:nvSpPr>
        <p:spPr>
          <a:xfrm>
            <a:off x="467545" y="1125538"/>
            <a:ext cx="8281170" cy="4967288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345" name="Isosceles Triangle 7"/>
          <p:cNvSpPr/>
          <p:nvPr/>
        </p:nvSpPr>
        <p:spPr>
          <a:xfrm>
            <a:off x="5580112" y="476672"/>
            <a:ext cx="432050" cy="432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34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4446" y="498877"/>
            <a:ext cx="39877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1"/>
            <a:ext cx="358342" cy="364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35525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30"/>
            <a:ext cx="7772400" cy="147002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65808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正方形/長方形 7"/>
          <p:cNvGrpSpPr/>
          <p:nvPr/>
        </p:nvGrpSpPr>
        <p:grpSpPr>
          <a:xfrm>
            <a:off x="-1" y="6641583"/>
            <a:ext cx="9153003" cy="216418"/>
            <a:chOff x="0" y="0"/>
            <a:chExt cx="9153002" cy="216417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414"/>
              <a:ext cx="9153003" cy="216004"/>
            </a:xfrm>
            <a:prstGeom prst="rect">
              <a:avLst/>
            </a:prstGeom>
            <a:solidFill>
              <a:srgbClr val="C800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sz="700" kern="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0" name="©Japan Airlines, ALL rights reserved."/>
            <p:cNvSpPr txBox="1"/>
            <p:nvPr/>
          </p:nvSpPr>
          <p:spPr>
            <a:xfrm>
              <a:off x="45718" y="0"/>
              <a:ext cx="9061565" cy="190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pPr hangingPunct="0"/>
              <a:r>
                <a:rPr kern="0"/>
                <a:t>©Japan Airlines, ALL rights reserved.</a:t>
              </a:r>
            </a:p>
          </p:txBody>
        </p:sp>
      </p:grpSp>
      <p:sp>
        <p:nvSpPr>
          <p:cNvPr id="42" name="正方形/長方形 11"/>
          <p:cNvSpPr/>
          <p:nvPr/>
        </p:nvSpPr>
        <p:spPr>
          <a:xfrm>
            <a:off x="-1" y="898634"/>
            <a:ext cx="9153002" cy="72002"/>
          </a:xfrm>
          <a:prstGeom prst="rect">
            <a:avLst/>
          </a:prstGeom>
          <a:solidFill>
            <a:srgbClr val="C8C8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43" name="フリーフォーム 1"/>
          <p:cNvSpPr/>
          <p:nvPr/>
        </p:nvSpPr>
        <p:spPr>
          <a:xfrm>
            <a:off x="-6999" y="1"/>
            <a:ext cx="542645" cy="898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680" y="0"/>
                </a:lnTo>
                <a:lnTo>
                  <a:pt x="21600" y="21600"/>
                </a:lnTo>
                <a:lnTo>
                  <a:pt x="60" y="21600"/>
                </a:lnTo>
                <a:cubicBezTo>
                  <a:pt x="40" y="14400"/>
                  <a:pt x="20" y="7200"/>
                  <a:pt x="0" y="0"/>
                </a:cubicBezTo>
                <a:close/>
              </a:path>
            </a:pathLst>
          </a:cu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44" name="Profile"/>
          <p:cNvSpPr txBox="1">
            <a:spLocks noGrp="1"/>
          </p:cNvSpPr>
          <p:nvPr>
            <p:ph type="title" hasCustomPrompt="1"/>
          </p:nvPr>
        </p:nvSpPr>
        <p:spPr>
          <a:xfrm>
            <a:off x="612361" y="349511"/>
            <a:ext cx="4358150" cy="53553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Profile</a:t>
            </a:r>
          </a:p>
        </p:txBody>
      </p:sp>
      <p:sp>
        <p:nvSpPr>
          <p:cNvPr id="45" name="フリーフォーム: 図形 5"/>
          <p:cNvSpPr/>
          <p:nvPr/>
        </p:nvSpPr>
        <p:spPr>
          <a:xfrm>
            <a:off x="2602550" y="4093698"/>
            <a:ext cx="6533999" cy="1"/>
          </a:xfrm>
          <a:prstGeom prst="line">
            <a:avLst/>
          </a:prstGeom>
          <a:ln w="76200">
            <a:solidFill>
              <a:srgbClr val="C8C8C8"/>
            </a:solidFill>
            <a:miter/>
          </a:ln>
        </p:spPr>
        <p:txBody>
          <a:bodyPr lIns="45718" tIns="45718" rIns="45718" bIns="45718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6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1168" y="4315426"/>
            <a:ext cx="2565215" cy="324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Personal History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381849" y="4314004"/>
            <a:ext cx="3122863" cy="324450"/>
          </a:xfrm>
          <a:prstGeom prst="rect">
            <a:avLst/>
          </a:prstGeom>
        </p:spPr>
        <p:txBody>
          <a:bodyPr/>
          <a:lstStyle>
            <a:lvl1pPr marL="0" indent="0" defTabSz="905255">
              <a:lnSpc>
                <a:spcPts val="1700"/>
              </a:lnSpc>
              <a:spcBef>
                <a:spcPts val="100"/>
              </a:spcBef>
              <a:buSzTx/>
              <a:buFontTx/>
              <a:buNone/>
              <a:defRPr sz="19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Introduction about yourself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896940" y="1659964"/>
            <a:ext cx="3620326" cy="8309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48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Name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928115" y="2920736"/>
            <a:ext cx="3586987" cy="297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12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Company Name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924649" y="3248624"/>
            <a:ext cx="3586989" cy="305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Department</a:t>
            </a:r>
          </a:p>
        </p:txBody>
      </p:sp>
      <p:pic>
        <p:nvPicPr>
          <p:cNvPr id="51" name="図 18" descr="図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800" y="205199"/>
            <a:ext cx="744945" cy="52541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9988" y="6567440"/>
            <a:ext cx="315975" cy="302005"/>
          </a:xfrm>
          <a:prstGeom prst="rect">
            <a:avLst/>
          </a:prstGeom>
        </p:spPr>
        <p:txBody>
          <a:bodyPr anchor="t"/>
          <a:lstStyle>
            <a:lvl1pPr algn="l">
              <a:defRPr sz="15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73437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6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79386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710" y="4406905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7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710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433878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5"/>
            <a:ext cx="405765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00614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3979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2" name="テキスト プレースホルダー 4"/>
          <p:cNvSpPr>
            <a:spLocks noGrp="1"/>
          </p:cNvSpPr>
          <p:nvPr>
            <p:ph type="body" sz="quarter" idx="21"/>
          </p:nvPr>
        </p:nvSpPr>
        <p:spPr>
          <a:xfrm>
            <a:off x="4644628" y="1535112"/>
            <a:ext cx="4042172" cy="639764"/>
          </a:xfrm>
          <a:prstGeom prst="rect">
            <a:avLst/>
          </a:prstGeom>
        </p:spPr>
        <p:txBody>
          <a:bodyPr anchor="b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3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04264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03686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92676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41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448" y="273053"/>
            <a:ext cx="5111356" cy="585311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7" name="テキスト プレースホルダー 3"/>
          <p:cNvSpPr>
            <a:spLocks noGrp="1"/>
          </p:cNvSpPr>
          <p:nvPr>
            <p:ph type="body" sz="half" idx="21"/>
          </p:nvPr>
        </p:nvSpPr>
        <p:spPr>
          <a:xfrm>
            <a:off x="457200" y="1435103"/>
            <a:ext cx="3008710" cy="469106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4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361840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1891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426" name="図プレースホルダー 2"/>
          <p:cNvSpPr>
            <a:spLocks noGrp="1"/>
          </p:cNvSpPr>
          <p:nvPr>
            <p:ph type="pic" sz="half" idx="21"/>
          </p:nvPr>
        </p:nvSpPr>
        <p:spPr>
          <a:xfrm>
            <a:off x="1791891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1891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76507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65463" y="5261647"/>
            <a:ext cx="4358150" cy="29751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1pPr>
            <a:lvl2pPr marL="0" indent="0" algn="r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2pPr>
            <a:lvl3pPr marL="0" indent="0" algn="r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3pPr>
            <a:lvl4pPr marL="0" indent="0" algn="r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4pPr>
            <a:lvl5pPr marL="0" indent="0" algn="r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6" name="正方形/長方形 13"/>
          <p:cNvSpPr/>
          <p:nvPr/>
        </p:nvSpPr>
        <p:spPr>
          <a:xfrm>
            <a:off x="1998233" y="4171567"/>
            <a:ext cx="7154999" cy="111968"/>
          </a:xfrm>
          <a:prstGeom prst="rect">
            <a:avLst/>
          </a:pr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437" name="Title"/>
          <p:cNvSpPr txBox="1">
            <a:spLocks noGrp="1"/>
          </p:cNvSpPr>
          <p:nvPr>
            <p:ph type="title" hasCustomPrompt="1"/>
          </p:nvPr>
        </p:nvSpPr>
        <p:spPr>
          <a:xfrm>
            <a:off x="4463415" y="3538744"/>
            <a:ext cx="4358151" cy="535533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defRPr sz="3200" b="1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Title</a:t>
            </a:r>
          </a:p>
        </p:txBody>
      </p:sp>
      <p:pic>
        <p:nvPicPr>
          <p:cNvPr id="438" name="図 16" descr="図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22" y="1274144"/>
            <a:ext cx="3355714" cy="3695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グラフィックス 17" descr="グラフィックス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0620" y="5999814"/>
            <a:ext cx="3206794" cy="386104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461354" y="4472359"/>
            <a:ext cx="4358152" cy="70788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 b="1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Department
Name</a:t>
            </a:r>
          </a:p>
        </p:txBody>
      </p:sp>
      <p:sp>
        <p:nvSpPr>
          <p:cNvPr id="4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9593" y="6223864"/>
            <a:ext cx="273607" cy="2649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16332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正方形/長方形 7"/>
          <p:cNvGrpSpPr/>
          <p:nvPr/>
        </p:nvGrpSpPr>
        <p:grpSpPr>
          <a:xfrm>
            <a:off x="-1" y="6641583"/>
            <a:ext cx="9153003" cy="216418"/>
            <a:chOff x="0" y="0"/>
            <a:chExt cx="9153002" cy="216417"/>
          </a:xfrm>
        </p:grpSpPr>
        <p:sp>
          <p:nvSpPr>
            <p:cNvPr id="448" name="Прямоугольник"/>
            <p:cNvSpPr/>
            <p:nvPr/>
          </p:nvSpPr>
          <p:spPr>
            <a:xfrm>
              <a:off x="0" y="414"/>
              <a:ext cx="9153003" cy="216004"/>
            </a:xfrm>
            <a:prstGeom prst="rect">
              <a:avLst/>
            </a:prstGeom>
            <a:solidFill>
              <a:srgbClr val="C800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sz="700" kern="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49" name="©Japan Airlines, ALL rights reserved."/>
            <p:cNvSpPr txBox="1"/>
            <p:nvPr/>
          </p:nvSpPr>
          <p:spPr>
            <a:xfrm>
              <a:off x="45718" y="0"/>
              <a:ext cx="9061565" cy="190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pPr hangingPunct="0"/>
              <a:r>
                <a:rPr kern="0"/>
                <a:t>©Japan Airlines, ALL rights reserved.</a:t>
              </a:r>
            </a:p>
          </p:txBody>
        </p:sp>
      </p:grpSp>
      <p:sp>
        <p:nvSpPr>
          <p:cNvPr id="451" name="フリーフォーム 1"/>
          <p:cNvSpPr/>
          <p:nvPr/>
        </p:nvSpPr>
        <p:spPr>
          <a:xfrm>
            <a:off x="-1" y="0"/>
            <a:ext cx="542645" cy="929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680" y="0"/>
                </a:lnTo>
                <a:lnTo>
                  <a:pt x="21600" y="21600"/>
                </a:lnTo>
                <a:lnTo>
                  <a:pt x="60" y="21600"/>
                </a:lnTo>
                <a:cubicBezTo>
                  <a:pt x="40" y="14400"/>
                  <a:pt x="20" y="7200"/>
                  <a:pt x="0" y="0"/>
                </a:cubicBezTo>
                <a:close/>
              </a:path>
            </a:pathLst>
          </a:cu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452" name="正方形/長方形 11"/>
          <p:cNvSpPr/>
          <p:nvPr/>
        </p:nvSpPr>
        <p:spPr>
          <a:xfrm>
            <a:off x="-1" y="898634"/>
            <a:ext cx="9153002" cy="72002"/>
          </a:xfrm>
          <a:prstGeom prst="rect">
            <a:avLst/>
          </a:prstGeom>
          <a:solidFill>
            <a:srgbClr val="C8C8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453" name="Title"/>
          <p:cNvSpPr txBox="1">
            <a:spLocks noGrp="1"/>
          </p:cNvSpPr>
          <p:nvPr>
            <p:ph type="title" hasCustomPrompt="1"/>
          </p:nvPr>
        </p:nvSpPr>
        <p:spPr>
          <a:xfrm>
            <a:off x="619357" y="349511"/>
            <a:ext cx="4358152" cy="5355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Title</a:t>
            </a:r>
          </a:p>
        </p:txBody>
      </p:sp>
      <p:sp>
        <p:nvSpPr>
          <p:cNvPr id="45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8447" y="1180862"/>
            <a:ext cx="6150079" cy="2975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Content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55" name="図 13" descr="図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800" y="205199"/>
            <a:ext cx="744945" cy="525410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9985" y="6567437"/>
            <a:ext cx="315975" cy="302005"/>
          </a:xfrm>
          <a:prstGeom prst="rect">
            <a:avLst/>
          </a:prstGeom>
        </p:spPr>
        <p:txBody>
          <a:bodyPr anchor="t"/>
          <a:lstStyle>
            <a:lvl1pPr algn="l">
              <a:defRPr sz="15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0156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フリーフォーム 1"/>
          <p:cNvSpPr/>
          <p:nvPr/>
        </p:nvSpPr>
        <p:spPr>
          <a:xfrm>
            <a:off x="-1" y="0"/>
            <a:ext cx="542645" cy="929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680" y="0"/>
                </a:lnTo>
                <a:lnTo>
                  <a:pt x="21600" y="21600"/>
                </a:lnTo>
                <a:lnTo>
                  <a:pt x="60" y="21600"/>
                </a:lnTo>
                <a:cubicBezTo>
                  <a:pt x="40" y="14400"/>
                  <a:pt x="20" y="7200"/>
                  <a:pt x="0" y="0"/>
                </a:cubicBezTo>
                <a:close/>
              </a:path>
            </a:pathLst>
          </a:cu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60" name="正方形/長方形 11"/>
          <p:cNvSpPr/>
          <p:nvPr/>
        </p:nvSpPr>
        <p:spPr>
          <a:xfrm>
            <a:off x="-1" y="898634"/>
            <a:ext cx="9153002" cy="72002"/>
          </a:xfrm>
          <a:prstGeom prst="rect">
            <a:avLst/>
          </a:prstGeom>
          <a:solidFill>
            <a:srgbClr val="C8C8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61" name="Agenda"/>
          <p:cNvSpPr txBox="1">
            <a:spLocks noGrp="1"/>
          </p:cNvSpPr>
          <p:nvPr>
            <p:ph type="title" hasCustomPrompt="1"/>
          </p:nvPr>
        </p:nvSpPr>
        <p:spPr>
          <a:xfrm>
            <a:off x="619357" y="349511"/>
            <a:ext cx="4358153" cy="53553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Agenda</a:t>
            </a:r>
          </a:p>
        </p:txBody>
      </p:sp>
      <p:sp>
        <p:nvSpPr>
          <p:cNvPr id="6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30486" y="2121791"/>
            <a:ext cx="3586987" cy="5847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Content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126179" y="3206238"/>
            <a:ext cx="3586989" cy="5847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Content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126179" y="4287308"/>
            <a:ext cx="3586989" cy="5847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Content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26179" y="5368375"/>
            <a:ext cx="3586989" cy="5847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Content </a:t>
            </a:r>
          </a:p>
        </p:txBody>
      </p:sp>
      <p:sp>
        <p:nvSpPr>
          <p:cNvPr id="66" name="フリーフォーム: 図形 5"/>
          <p:cNvSpPr/>
          <p:nvPr/>
        </p:nvSpPr>
        <p:spPr>
          <a:xfrm flipH="1">
            <a:off x="815347" y="970632"/>
            <a:ext cx="1" cy="5893006"/>
          </a:xfrm>
          <a:prstGeom prst="line">
            <a:avLst/>
          </a:prstGeom>
          <a:ln w="57150">
            <a:solidFill>
              <a:srgbClr val="C80019"/>
            </a:solidFill>
            <a:miter/>
          </a:ln>
        </p:spPr>
        <p:txBody>
          <a:bodyPr lIns="45718" tIns="45718" rIns="45718" bIns="45718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67" name="図 17" descr="図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800" y="205199"/>
            <a:ext cx="744945" cy="52541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9988" y="6567440"/>
            <a:ext cx="315975" cy="302005"/>
          </a:xfrm>
          <a:prstGeom prst="rect">
            <a:avLst/>
          </a:prstGeom>
        </p:spPr>
        <p:txBody>
          <a:bodyPr anchor="t"/>
          <a:lstStyle>
            <a:lvl1pPr algn="l">
              <a:defRPr sz="15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4431108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正方形/長方形 7"/>
          <p:cNvGrpSpPr/>
          <p:nvPr/>
        </p:nvGrpSpPr>
        <p:grpSpPr>
          <a:xfrm>
            <a:off x="-1" y="6641583"/>
            <a:ext cx="9153003" cy="216418"/>
            <a:chOff x="0" y="0"/>
            <a:chExt cx="9153002" cy="216417"/>
          </a:xfrm>
        </p:grpSpPr>
        <p:sp>
          <p:nvSpPr>
            <p:cNvPr id="463" name="Прямоугольник"/>
            <p:cNvSpPr/>
            <p:nvPr/>
          </p:nvSpPr>
          <p:spPr>
            <a:xfrm>
              <a:off x="0" y="414"/>
              <a:ext cx="9153003" cy="216004"/>
            </a:xfrm>
            <a:prstGeom prst="rect">
              <a:avLst/>
            </a:prstGeom>
            <a:solidFill>
              <a:srgbClr val="C800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sz="700" kern="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64" name="©Japan Airlines, ALL rights reserved."/>
            <p:cNvSpPr txBox="1"/>
            <p:nvPr/>
          </p:nvSpPr>
          <p:spPr>
            <a:xfrm>
              <a:off x="45718" y="0"/>
              <a:ext cx="9061565" cy="190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pPr hangingPunct="0"/>
              <a:r>
                <a:rPr kern="0"/>
                <a:t>©Japan Airlines, ALL rights reserved.</a:t>
              </a:r>
            </a:p>
          </p:txBody>
        </p:sp>
      </p:grpSp>
      <p:sp>
        <p:nvSpPr>
          <p:cNvPr id="466" name="正方形/長方形 11"/>
          <p:cNvSpPr/>
          <p:nvPr/>
        </p:nvSpPr>
        <p:spPr>
          <a:xfrm>
            <a:off x="-1" y="898634"/>
            <a:ext cx="9153002" cy="72002"/>
          </a:xfrm>
          <a:prstGeom prst="rect">
            <a:avLst/>
          </a:prstGeom>
          <a:solidFill>
            <a:srgbClr val="C8C8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467" name="フリーフォーム 1"/>
          <p:cNvSpPr/>
          <p:nvPr/>
        </p:nvSpPr>
        <p:spPr>
          <a:xfrm>
            <a:off x="-6999" y="1"/>
            <a:ext cx="542645" cy="898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680" y="0"/>
                </a:lnTo>
                <a:lnTo>
                  <a:pt x="21600" y="21600"/>
                </a:lnTo>
                <a:lnTo>
                  <a:pt x="60" y="21600"/>
                </a:lnTo>
                <a:cubicBezTo>
                  <a:pt x="40" y="14400"/>
                  <a:pt x="20" y="7200"/>
                  <a:pt x="0" y="0"/>
                </a:cubicBezTo>
                <a:close/>
              </a:path>
            </a:pathLst>
          </a:cu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468" name="Profile"/>
          <p:cNvSpPr txBox="1">
            <a:spLocks noGrp="1"/>
          </p:cNvSpPr>
          <p:nvPr>
            <p:ph type="title" hasCustomPrompt="1"/>
          </p:nvPr>
        </p:nvSpPr>
        <p:spPr>
          <a:xfrm>
            <a:off x="612360" y="349511"/>
            <a:ext cx="4358150" cy="5355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Profile</a:t>
            </a:r>
          </a:p>
        </p:txBody>
      </p:sp>
      <p:sp>
        <p:nvSpPr>
          <p:cNvPr id="469" name="フリーフォーム: 図形 5"/>
          <p:cNvSpPr/>
          <p:nvPr/>
        </p:nvSpPr>
        <p:spPr>
          <a:xfrm>
            <a:off x="2602550" y="4093698"/>
            <a:ext cx="6533999" cy="1"/>
          </a:xfrm>
          <a:prstGeom prst="line">
            <a:avLst/>
          </a:prstGeom>
          <a:ln w="76200">
            <a:solidFill>
              <a:srgbClr val="C8C8C8"/>
            </a:solidFill>
            <a:miter/>
          </a:ln>
        </p:spPr>
        <p:txBody>
          <a:bodyPr lIns="45718" tIns="45718" rIns="45718" bIns="45718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1167" y="4315426"/>
            <a:ext cx="2565215" cy="324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>
              <a:lnSpc>
                <a:spcPts val="1800"/>
              </a:lnSpc>
              <a:spcBef>
                <a:spcPts val="20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Personal History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381847" y="4314004"/>
            <a:ext cx="3122863" cy="324450"/>
          </a:xfrm>
          <a:prstGeom prst="rect">
            <a:avLst/>
          </a:prstGeom>
        </p:spPr>
        <p:txBody>
          <a:bodyPr/>
          <a:lstStyle>
            <a:lvl1pPr marL="0" indent="0" defTabSz="905255">
              <a:lnSpc>
                <a:spcPts val="1700"/>
              </a:lnSpc>
              <a:spcBef>
                <a:spcPts val="100"/>
              </a:spcBef>
              <a:buSzTx/>
              <a:buFontTx/>
              <a:buNone/>
              <a:defRPr sz="19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Introduction about yourself</a:t>
            </a:r>
          </a:p>
        </p:txBody>
      </p:sp>
      <p:sp>
        <p:nvSpPr>
          <p:cNvPr id="47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896940" y="1659963"/>
            <a:ext cx="3620326" cy="83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48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Name</a:t>
            </a:r>
          </a:p>
        </p:txBody>
      </p:sp>
      <p:sp>
        <p:nvSpPr>
          <p:cNvPr id="47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928112" y="2920732"/>
            <a:ext cx="3586988" cy="297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12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Company Name</a:t>
            </a:r>
          </a:p>
        </p:txBody>
      </p:sp>
      <p:sp>
        <p:nvSpPr>
          <p:cNvPr id="47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924649" y="3248624"/>
            <a:ext cx="3586987" cy="305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SzTx/>
              <a:buFont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Department</a:t>
            </a:r>
          </a:p>
        </p:txBody>
      </p:sp>
      <p:pic>
        <p:nvPicPr>
          <p:cNvPr id="475" name="図 18" descr="図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800" y="205199"/>
            <a:ext cx="744945" cy="525410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9985" y="6567437"/>
            <a:ext cx="315975" cy="302005"/>
          </a:xfrm>
          <a:prstGeom prst="rect">
            <a:avLst/>
          </a:prstGeom>
        </p:spPr>
        <p:txBody>
          <a:bodyPr anchor="t"/>
          <a:lstStyle>
            <a:lvl1pPr algn="l">
              <a:defRPr sz="15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9480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フリーフォーム 1"/>
          <p:cNvSpPr/>
          <p:nvPr/>
        </p:nvSpPr>
        <p:spPr>
          <a:xfrm>
            <a:off x="-1" y="0"/>
            <a:ext cx="542645" cy="929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680" y="0"/>
                </a:lnTo>
                <a:lnTo>
                  <a:pt x="21600" y="21600"/>
                </a:lnTo>
                <a:lnTo>
                  <a:pt x="60" y="21600"/>
                </a:lnTo>
                <a:cubicBezTo>
                  <a:pt x="40" y="14400"/>
                  <a:pt x="20" y="7200"/>
                  <a:pt x="0" y="0"/>
                </a:cubicBezTo>
                <a:close/>
              </a:path>
            </a:pathLst>
          </a:cu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484" name="正方形/長方形 11"/>
          <p:cNvSpPr/>
          <p:nvPr/>
        </p:nvSpPr>
        <p:spPr>
          <a:xfrm>
            <a:off x="-1" y="898634"/>
            <a:ext cx="9153002" cy="72002"/>
          </a:xfrm>
          <a:prstGeom prst="rect">
            <a:avLst/>
          </a:prstGeom>
          <a:solidFill>
            <a:srgbClr val="C8C8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485" name="Agenda"/>
          <p:cNvSpPr txBox="1">
            <a:spLocks noGrp="1"/>
          </p:cNvSpPr>
          <p:nvPr>
            <p:ph type="title" hasCustomPrompt="1"/>
          </p:nvPr>
        </p:nvSpPr>
        <p:spPr>
          <a:xfrm>
            <a:off x="619357" y="349511"/>
            <a:ext cx="4358152" cy="5355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Agenda</a:t>
            </a:r>
          </a:p>
        </p:txBody>
      </p:sp>
      <p:sp>
        <p:nvSpPr>
          <p:cNvPr id="486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30484" y="2121791"/>
            <a:ext cx="3586989" cy="5847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Content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126179" y="3206238"/>
            <a:ext cx="3586987" cy="5847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Content</a:t>
            </a:r>
          </a:p>
        </p:txBody>
      </p:sp>
      <p:sp>
        <p:nvSpPr>
          <p:cNvPr id="48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126179" y="4287306"/>
            <a:ext cx="3586987" cy="5847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Content</a:t>
            </a:r>
          </a:p>
        </p:txBody>
      </p:sp>
      <p:sp>
        <p:nvSpPr>
          <p:cNvPr id="48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26179" y="5368373"/>
            <a:ext cx="3586987" cy="5847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Content </a:t>
            </a:r>
          </a:p>
        </p:txBody>
      </p:sp>
      <p:sp>
        <p:nvSpPr>
          <p:cNvPr id="490" name="フリーフォーム: 図形 5"/>
          <p:cNvSpPr/>
          <p:nvPr/>
        </p:nvSpPr>
        <p:spPr>
          <a:xfrm flipH="1">
            <a:off x="815346" y="970632"/>
            <a:ext cx="1" cy="5893006"/>
          </a:xfrm>
          <a:prstGeom prst="line">
            <a:avLst/>
          </a:prstGeom>
          <a:ln w="57150">
            <a:solidFill>
              <a:srgbClr val="C80019"/>
            </a:solidFill>
            <a:miter/>
          </a:ln>
        </p:spPr>
        <p:txBody>
          <a:bodyPr lIns="45718" tIns="45718" rIns="45718" bIns="45718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91" name="図 17" descr="図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800" y="205199"/>
            <a:ext cx="744945" cy="525410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9985" y="6567437"/>
            <a:ext cx="315975" cy="302005"/>
          </a:xfrm>
          <a:prstGeom prst="rect">
            <a:avLst/>
          </a:prstGeom>
        </p:spPr>
        <p:txBody>
          <a:bodyPr anchor="t"/>
          <a:lstStyle>
            <a:lvl1pPr algn="l">
              <a:defRPr sz="15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15427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正方形/長方形 7"/>
          <p:cNvGrpSpPr/>
          <p:nvPr/>
        </p:nvGrpSpPr>
        <p:grpSpPr>
          <a:xfrm>
            <a:off x="-1" y="6641583"/>
            <a:ext cx="9153003" cy="216418"/>
            <a:chOff x="0" y="0"/>
            <a:chExt cx="9153002" cy="216417"/>
          </a:xfrm>
        </p:grpSpPr>
        <p:sp>
          <p:nvSpPr>
            <p:cNvPr id="499" name="Прямоугольник"/>
            <p:cNvSpPr/>
            <p:nvPr/>
          </p:nvSpPr>
          <p:spPr>
            <a:xfrm>
              <a:off x="0" y="414"/>
              <a:ext cx="9153003" cy="216004"/>
            </a:xfrm>
            <a:prstGeom prst="rect">
              <a:avLst/>
            </a:prstGeom>
            <a:solidFill>
              <a:srgbClr val="C800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sz="700" kern="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500" name="©Japan Airlines, ALL rights reserved."/>
            <p:cNvSpPr txBox="1"/>
            <p:nvPr/>
          </p:nvSpPr>
          <p:spPr>
            <a:xfrm>
              <a:off x="45718" y="0"/>
              <a:ext cx="9061565" cy="190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pPr hangingPunct="0"/>
              <a:r>
                <a:rPr kern="0"/>
                <a:t>©Japan Airlines, ALL rights reserved.</a:t>
              </a:r>
            </a:p>
          </p:txBody>
        </p:sp>
      </p:grpSp>
      <p:sp>
        <p:nvSpPr>
          <p:cNvPr id="502" name="フリーフォーム 1"/>
          <p:cNvSpPr/>
          <p:nvPr/>
        </p:nvSpPr>
        <p:spPr>
          <a:xfrm>
            <a:off x="0" y="5095240"/>
            <a:ext cx="795670" cy="1549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680" y="0"/>
                </a:lnTo>
                <a:lnTo>
                  <a:pt x="21600" y="21600"/>
                </a:lnTo>
                <a:lnTo>
                  <a:pt x="60" y="21600"/>
                </a:lnTo>
                <a:cubicBezTo>
                  <a:pt x="40" y="14400"/>
                  <a:pt x="20" y="7200"/>
                  <a:pt x="0" y="0"/>
                </a:cubicBezTo>
                <a:close/>
              </a:path>
            </a:pathLst>
          </a:cu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503" name="図 9" descr="図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800" y="205199"/>
            <a:ext cx="744945" cy="525410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9985" y="6567437"/>
            <a:ext cx="315975" cy="302005"/>
          </a:xfrm>
          <a:prstGeom prst="rect">
            <a:avLst/>
          </a:prstGeom>
        </p:spPr>
        <p:txBody>
          <a:bodyPr anchor="t"/>
          <a:lstStyle>
            <a:lvl1pPr algn="l">
              <a:defRPr sz="15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33058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正方形/長方形 12"/>
          <p:cNvSpPr/>
          <p:nvPr/>
        </p:nvSpPr>
        <p:spPr>
          <a:xfrm>
            <a:off x="3127499" y="3771898"/>
            <a:ext cx="2889002" cy="108002"/>
          </a:xfrm>
          <a:prstGeom prst="rect">
            <a:avLst/>
          </a:pr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5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-3" y="3091601"/>
            <a:ext cx="9144002" cy="5847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1" y="4019853"/>
            <a:ext cx="9144001" cy="40011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Sub-title</a:t>
            </a:r>
          </a:p>
        </p:txBody>
      </p:sp>
      <p:pic>
        <p:nvPicPr>
          <p:cNvPr id="514" name="図 9" descr="図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800" y="205199"/>
            <a:ext cx="744945" cy="525410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9985" y="6567437"/>
            <a:ext cx="315975" cy="302005"/>
          </a:xfrm>
          <a:prstGeom prst="rect">
            <a:avLst/>
          </a:prstGeom>
        </p:spPr>
        <p:txBody>
          <a:bodyPr anchor="t"/>
          <a:lstStyle>
            <a:lvl1pPr algn="l">
              <a:defRPr sz="15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72310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122913" cy="63408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28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12160" y="476250"/>
            <a:ext cx="2592288" cy="432471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1pPr>
            <a:lvl2pPr marL="628650" indent="-171450">
              <a:lnSpc>
                <a:spcPct val="90000"/>
              </a:lnSpc>
              <a:spcBef>
                <a:spcPts val="1000"/>
              </a:spcBef>
              <a:buChar char="•"/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2pPr>
            <a:lvl3pPr marL="1120138" indent="-205738"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har char="•"/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har char="•"/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4" name="Text Placeholder 6"/>
          <p:cNvSpPr>
            <a:spLocks noGrp="1"/>
          </p:cNvSpPr>
          <p:nvPr>
            <p:ph type="body" idx="21"/>
          </p:nvPr>
        </p:nvSpPr>
        <p:spPr>
          <a:xfrm>
            <a:off x="467544" y="1125537"/>
            <a:ext cx="8281169" cy="4967288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525" name="Isosceles Triangle 7"/>
          <p:cNvSpPr/>
          <p:nvPr/>
        </p:nvSpPr>
        <p:spPr>
          <a:xfrm>
            <a:off x="5580112" y="476672"/>
            <a:ext cx="432050" cy="432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52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4446" y="498877"/>
            <a:ext cx="39877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342" cy="364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44913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11480" y="5120640"/>
            <a:ext cx="3771902" cy="109728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90000"/>
              </a:lnSpc>
              <a:defRPr sz="27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3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11480" y="6236098"/>
            <a:ext cx="3771902" cy="27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200">
                <a:latin typeface="Meiryo UI"/>
                <a:ea typeface="Meiryo UI"/>
                <a:cs typeface="Meiryo UI"/>
                <a:sym typeface="Meiryo UI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200">
                <a:latin typeface="Meiryo UI"/>
                <a:ea typeface="Meiryo UI"/>
                <a:cs typeface="Meiryo UI"/>
                <a:sym typeface="Meiryo UI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200">
                <a:latin typeface="Meiryo UI"/>
                <a:ea typeface="Meiryo UI"/>
                <a:cs typeface="Meiryo UI"/>
                <a:sym typeface="Meiryo UI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200">
                <a:latin typeface="Meiryo UI"/>
                <a:ea typeface="Meiryo UI"/>
                <a:cs typeface="Meiryo UI"/>
                <a:sym typeface="Meiryo UI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200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537" name="図 24" descr="図 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7438" y="4688020"/>
            <a:ext cx="1909512" cy="234235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9593" y="6223864"/>
            <a:ext cx="273607" cy="2649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142714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30"/>
            <a:ext cx="7772400" cy="147002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4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36099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25048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710" y="4406905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56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710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23270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5"/>
            <a:ext cx="405765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82706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正方形/長方形 7"/>
          <p:cNvGrpSpPr/>
          <p:nvPr/>
        </p:nvGrpSpPr>
        <p:grpSpPr>
          <a:xfrm>
            <a:off x="-1" y="6641583"/>
            <a:ext cx="9153003" cy="216418"/>
            <a:chOff x="0" y="0"/>
            <a:chExt cx="9153002" cy="216417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414"/>
              <a:ext cx="9153003" cy="216004"/>
            </a:xfrm>
            <a:prstGeom prst="rect">
              <a:avLst/>
            </a:prstGeom>
            <a:solidFill>
              <a:srgbClr val="C800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sz="700" kern="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76" name="©Japan Airlines, ALL rights reserved."/>
            <p:cNvSpPr txBox="1"/>
            <p:nvPr/>
          </p:nvSpPr>
          <p:spPr>
            <a:xfrm>
              <a:off x="45718" y="0"/>
              <a:ext cx="9061565" cy="190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pPr hangingPunct="0"/>
              <a:r>
                <a:rPr kern="0"/>
                <a:t>©Japan Airlines, ALL rights reserved.</a:t>
              </a:r>
            </a:p>
          </p:txBody>
        </p:sp>
      </p:grpSp>
      <p:sp>
        <p:nvSpPr>
          <p:cNvPr id="78" name="フリーフォーム 1"/>
          <p:cNvSpPr/>
          <p:nvPr/>
        </p:nvSpPr>
        <p:spPr>
          <a:xfrm>
            <a:off x="0" y="5095240"/>
            <a:ext cx="795670" cy="1549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680" y="0"/>
                </a:lnTo>
                <a:lnTo>
                  <a:pt x="21600" y="21600"/>
                </a:lnTo>
                <a:lnTo>
                  <a:pt x="60" y="21600"/>
                </a:lnTo>
                <a:cubicBezTo>
                  <a:pt x="40" y="14400"/>
                  <a:pt x="20" y="7200"/>
                  <a:pt x="0" y="0"/>
                </a:cubicBezTo>
                <a:close/>
              </a:path>
            </a:pathLst>
          </a:cu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79" name="図 9" descr="図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800" y="205199"/>
            <a:ext cx="744945" cy="52541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9988" y="6567440"/>
            <a:ext cx="315975" cy="302005"/>
          </a:xfrm>
          <a:prstGeom prst="rect">
            <a:avLst/>
          </a:prstGeom>
        </p:spPr>
        <p:txBody>
          <a:bodyPr anchor="t"/>
          <a:lstStyle>
            <a:lvl1pPr algn="l">
              <a:defRPr sz="15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478635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3979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3" name="テキスト プレースホルダー 4"/>
          <p:cNvSpPr>
            <a:spLocks noGrp="1"/>
          </p:cNvSpPr>
          <p:nvPr>
            <p:ph type="body" sz="quarter" idx="21"/>
          </p:nvPr>
        </p:nvSpPr>
        <p:spPr>
          <a:xfrm>
            <a:off x="4644628" y="1535112"/>
            <a:ext cx="4042172" cy="639764"/>
          </a:xfrm>
          <a:prstGeom prst="rect">
            <a:avLst/>
          </a:prstGeom>
        </p:spPr>
        <p:txBody>
          <a:bodyPr anchor="b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5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652198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85037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010292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60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448" y="273053"/>
            <a:ext cx="5111356" cy="585311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08" name="テキスト プレースホルダー 3"/>
          <p:cNvSpPr>
            <a:spLocks noGrp="1"/>
          </p:cNvSpPr>
          <p:nvPr>
            <p:ph type="body" sz="half" idx="21"/>
          </p:nvPr>
        </p:nvSpPr>
        <p:spPr>
          <a:xfrm>
            <a:off x="457200" y="1435103"/>
            <a:ext cx="3008710" cy="469106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6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95883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1891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617" name="図プレースホルダー 2"/>
          <p:cNvSpPr>
            <a:spLocks noGrp="1"/>
          </p:cNvSpPr>
          <p:nvPr>
            <p:ph type="pic" sz="half" idx="21"/>
          </p:nvPr>
        </p:nvSpPr>
        <p:spPr>
          <a:xfrm>
            <a:off x="1791891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1891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4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84339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122913" cy="63408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62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12160" y="476250"/>
            <a:ext cx="2592288" cy="432471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>
              <a:spcBef>
                <a:spcPts val="400"/>
              </a:spcBef>
              <a:defRPr sz="1800">
                <a:solidFill>
                  <a:srgbClr val="FFFFFF"/>
                </a:solidFill>
              </a:defRPr>
            </a:lvl1pPr>
            <a:lvl2pPr marL="640896" indent="-183696">
              <a:spcBef>
                <a:spcPts val="400"/>
              </a:spcBef>
              <a:defRPr sz="1800">
                <a:solidFill>
                  <a:srgbClr val="FFFFFF"/>
                </a:solidFill>
              </a:defRPr>
            </a:lvl2pPr>
            <a:lvl3pPr marL="1085850" indent="-171450">
              <a:spcBef>
                <a:spcPts val="400"/>
              </a:spcBef>
              <a:defRPr sz="1800">
                <a:solidFill>
                  <a:srgbClr val="FFFFFF"/>
                </a:solidFill>
              </a:defRPr>
            </a:lvl3pPr>
            <a:lvl4pPr marL="1577338" indent="-205738">
              <a:spcBef>
                <a:spcPts val="400"/>
              </a:spcBef>
              <a:defRPr sz="1800">
                <a:solidFill>
                  <a:srgbClr val="FFFFFF"/>
                </a:solidFill>
              </a:defRPr>
            </a:lvl4pPr>
            <a:lvl5pPr marL="2034538" indent="-205738">
              <a:spcBef>
                <a:spcPts val="400"/>
              </a:spcBef>
              <a:defRPr sz="18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28" name="Text Placeholder 6"/>
          <p:cNvSpPr>
            <a:spLocks noGrp="1"/>
          </p:cNvSpPr>
          <p:nvPr>
            <p:ph type="body" idx="21"/>
          </p:nvPr>
        </p:nvSpPr>
        <p:spPr>
          <a:xfrm>
            <a:off x="467544" y="1125537"/>
            <a:ext cx="8281169" cy="4967288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629" name="Isosceles Triangle 7"/>
          <p:cNvSpPr/>
          <p:nvPr/>
        </p:nvSpPr>
        <p:spPr>
          <a:xfrm>
            <a:off x="5580112" y="476672"/>
            <a:ext cx="432050" cy="432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63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4446" y="498877"/>
            <a:ext cx="39877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8110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122913" cy="63408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6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12160" y="476250"/>
            <a:ext cx="2592287" cy="432471"/>
          </a:xfrm>
          <a:prstGeom prst="rect">
            <a:avLst/>
          </a:prstGeom>
          <a:solidFill>
            <a:srgbClr val="C00000"/>
          </a:solidFill>
        </p:spPr>
        <p:txBody>
          <a:bodyPr lIns="45719" tIns="45719" rIns="45719" bIns="45719" anchor="ctr"/>
          <a:lstStyle>
            <a:lvl1pPr>
              <a:spcBef>
                <a:spcPts val="400"/>
              </a:spcBef>
              <a:defRPr sz="1800">
                <a:solidFill>
                  <a:srgbClr val="FFFFFF"/>
                </a:solidFill>
              </a:defRPr>
            </a:lvl1pPr>
            <a:lvl2pPr marL="640896" indent="-183696">
              <a:spcBef>
                <a:spcPts val="400"/>
              </a:spcBef>
              <a:defRPr sz="1800">
                <a:solidFill>
                  <a:srgbClr val="FFFFFF"/>
                </a:solidFill>
              </a:defRPr>
            </a:lvl2pPr>
            <a:lvl3pPr marL="1085850" indent="-171450">
              <a:spcBef>
                <a:spcPts val="400"/>
              </a:spcBef>
              <a:defRPr sz="1800">
                <a:solidFill>
                  <a:srgbClr val="FFFFFF"/>
                </a:solidFill>
              </a:defRPr>
            </a:lvl3pPr>
            <a:lvl4pPr marL="1577339" indent="-205739">
              <a:spcBef>
                <a:spcPts val="400"/>
              </a:spcBef>
              <a:defRPr sz="1800">
                <a:solidFill>
                  <a:srgbClr val="FFFFFF"/>
                </a:solidFill>
              </a:defRPr>
            </a:lvl4pPr>
            <a:lvl5pPr marL="2034539" indent="-205739">
              <a:spcBef>
                <a:spcPts val="400"/>
              </a:spcBef>
              <a:defRPr sz="18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40" name="Text Placeholder 6"/>
          <p:cNvSpPr>
            <a:spLocks noGrp="1"/>
          </p:cNvSpPr>
          <p:nvPr>
            <p:ph type="body" idx="21"/>
          </p:nvPr>
        </p:nvSpPr>
        <p:spPr>
          <a:xfrm>
            <a:off x="467544" y="1125537"/>
            <a:ext cx="8281169" cy="496728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57200" indent="-457200">
              <a:buFontTx/>
              <a:buChar char="➢"/>
            </a:pPr>
            <a:endParaRPr/>
          </a:p>
        </p:txBody>
      </p:sp>
      <p:sp>
        <p:nvSpPr>
          <p:cNvPr id="641" name="Isosceles Triangle 7"/>
          <p:cNvSpPr/>
          <p:nvPr/>
        </p:nvSpPr>
        <p:spPr>
          <a:xfrm>
            <a:off x="5580112" y="476672"/>
            <a:ext cx="432049" cy="432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64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4446" y="498877"/>
            <a:ext cx="398771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12531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通常の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正方形/長方形 12"/>
          <p:cNvSpPr/>
          <p:nvPr/>
        </p:nvSpPr>
        <p:spPr>
          <a:xfrm>
            <a:off x="3127499" y="3771898"/>
            <a:ext cx="2889002" cy="108002"/>
          </a:xfrm>
          <a:prstGeom prst="rect">
            <a:avLst/>
          </a:prstGeom>
          <a:solidFill>
            <a:srgbClr val="C8001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8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-3" y="3091601"/>
            <a:ext cx="9144002" cy="5847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b="1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1" y="4019853"/>
            <a:ext cx="9144001" cy="40011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20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Sub-title</a:t>
            </a:r>
          </a:p>
        </p:txBody>
      </p:sp>
      <p:pic>
        <p:nvPicPr>
          <p:cNvPr id="90" name="図 9" descr="図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800" y="205199"/>
            <a:ext cx="744945" cy="52541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9988" y="6567440"/>
            <a:ext cx="315975" cy="302005"/>
          </a:xfrm>
          <a:prstGeom prst="rect">
            <a:avLst/>
          </a:prstGeom>
        </p:spPr>
        <p:txBody>
          <a:bodyPr anchor="t"/>
          <a:lstStyle>
            <a:lvl1pPr algn="l">
              <a:defRPr sz="15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90558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Meiryo UI"/>
                <a:ea typeface="Meiryo UI"/>
                <a:cs typeface="Meiryo UI"/>
                <a:sym typeface="Meiryo UI"/>
              </a:defRPr>
            </a:lvl1pPr>
            <a:lvl2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Meiryo UI"/>
                <a:ea typeface="Meiryo UI"/>
                <a:cs typeface="Meiryo UI"/>
                <a:sym typeface="Meiryo UI"/>
              </a:defRPr>
            </a:lvl2pPr>
            <a:lvl3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Meiryo UI"/>
                <a:ea typeface="Meiryo UI"/>
                <a:cs typeface="Meiryo UI"/>
                <a:sym typeface="Meiryo UI"/>
              </a:defRPr>
            </a:lvl3pPr>
            <a:lvl4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Meiryo UI"/>
                <a:ea typeface="Meiryo UI"/>
                <a:cs typeface="Meiryo UI"/>
                <a:sym typeface="Meiryo UI"/>
              </a:defRPr>
            </a:lvl4pPr>
            <a:lvl5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012160" y="476251"/>
            <a:ext cx="2592288" cy="454629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marL="194310" indent="-194310" defTabSz="777240">
              <a:lnSpc>
                <a:spcPct val="90000"/>
              </a:lnSpc>
              <a:spcBef>
                <a:spcPts val="800"/>
              </a:spcBef>
              <a:defRPr sz="238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101" name="Isosceles Triangle 3"/>
          <p:cNvSpPr/>
          <p:nvPr/>
        </p:nvSpPr>
        <p:spPr>
          <a:xfrm>
            <a:off x="5580112" y="476672"/>
            <a:ext cx="432050" cy="432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10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4446" y="498877"/>
            <a:ext cx="39877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1"/>
            <a:ext cx="358342" cy="364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63319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122913" cy="63408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28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67543" y="1124745"/>
            <a:ext cx="8229601" cy="452596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Meiryo UI"/>
                <a:ea typeface="Meiryo UI"/>
                <a:cs typeface="Meiryo UI"/>
                <a:sym typeface="Meiryo U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Meiryo UI"/>
                <a:ea typeface="Meiryo UI"/>
                <a:cs typeface="Meiryo UI"/>
                <a:sym typeface="Meiryo U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012160" y="476251"/>
            <a:ext cx="2592288" cy="454629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marL="194310" indent="-194310" defTabSz="777240">
              <a:lnSpc>
                <a:spcPct val="90000"/>
              </a:lnSpc>
              <a:spcBef>
                <a:spcPts val="800"/>
              </a:spcBef>
              <a:defRPr sz="238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113" name="Isosceles Triangle 7"/>
          <p:cNvSpPr/>
          <p:nvPr/>
        </p:nvSpPr>
        <p:spPr>
          <a:xfrm>
            <a:off x="5580112" y="476672"/>
            <a:ext cx="432050" cy="432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11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4446" y="498877"/>
            <a:ext cx="39877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1"/>
            <a:ext cx="358342" cy="364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91719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122913" cy="63408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28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12160" y="476250"/>
            <a:ext cx="2592288" cy="432471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1pPr>
            <a:lvl2pPr marL="628650" indent="-171450">
              <a:lnSpc>
                <a:spcPct val="90000"/>
              </a:lnSpc>
              <a:spcBef>
                <a:spcPts val="1000"/>
              </a:spcBef>
              <a:buChar char="•"/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2pPr>
            <a:lvl3pPr marL="1120138" indent="-205738"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har char="•"/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har char="•"/>
              <a:defRPr sz="18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Text Placeholder 6"/>
          <p:cNvSpPr>
            <a:spLocks noGrp="1"/>
          </p:cNvSpPr>
          <p:nvPr>
            <p:ph type="body" idx="21"/>
          </p:nvPr>
        </p:nvSpPr>
        <p:spPr>
          <a:xfrm>
            <a:off x="467545" y="1125538"/>
            <a:ext cx="8281170" cy="4967288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125" name="Isosceles Triangle 7"/>
          <p:cNvSpPr/>
          <p:nvPr/>
        </p:nvSpPr>
        <p:spPr>
          <a:xfrm>
            <a:off x="5580112" y="476672"/>
            <a:ext cx="432050" cy="432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ern="0">
              <a:solidFill>
                <a:srgbClr val="FFFFFF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12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4446" y="498877"/>
            <a:ext cx="39877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1"/>
            <a:ext cx="358342" cy="364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3792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5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cs typeface="Calibri"/>
                <a:sym typeface="Calibri"/>
              </a:rPr>
              <a:pPr hangingPunct="0"/>
              <a:t>‹#›</a:t>
            </a:fld>
            <a:endParaRPr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58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Title 1"/>
          <p:cNvSpPr txBox="1">
            <a:spLocks noGrp="1"/>
          </p:cNvSpPr>
          <p:nvPr>
            <p:ph type="title"/>
          </p:nvPr>
        </p:nvSpPr>
        <p:spPr>
          <a:xfrm>
            <a:off x="360562" y="404662"/>
            <a:ext cx="5122916" cy="634086"/>
          </a:xfrm>
          <a:prstGeom prst="rect">
            <a:avLst/>
          </a:prstGeom>
        </p:spPr>
        <p:txBody>
          <a:bodyPr/>
          <a:lstStyle/>
          <a:p>
            <a:r>
              <a:rPr b="1" dirty="0" err="1"/>
              <a:t>Москва</a:t>
            </a:r>
            <a:r>
              <a:rPr b="1" dirty="0"/>
              <a:t>=</a:t>
            </a:r>
            <a:r>
              <a:rPr b="1" dirty="0" err="1"/>
              <a:t>Токио</a:t>
            </a:r>
            <a:endParaRPr b="1" dirty="0"/>
          </a:p>
        </p:txBody>
      </p:sp>
      <p:sp>
        <p:nvSpPr>
          <p:cNvPr id="722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012160" y="476250"/>
            <a:ext cx="2592288" cy="43247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>
              <a:spcBef>
                <a:spcPts val="300"/>
              </a:spcBef>
              <a:defRPr sz="1400"/>
            </a:lvl1pPr>
          </a:lstStyle>
          <a:p>
            <a:pPr marL="0" indent="0">
              <a:buNone/>
            </a:pPr>
            <a:r>
              <a:rPr sz="2000" dirty="0" err="1"/>
              <a:t>Рейсы</a:t>
            </a:r>
            <a:r>
              <a:rPr sz="2000" dirty="0"/>
              <a:t> JAL </a:t>
            </a:r>
            <a:r>
              <a:rPr sz="2000" dirty="0" err="1"/>
              <a:t>из</a:t>
            </a:r>
            <a:r>
              <a:rPr sz="2000" dirty="0"/>
              <a:t>/в </a:t>
            </a:r>
            <a:r>
              <a:rPr sz="2000" dirty="0" err="1"/>
              <a:t>Россию</a:t>
            </a:r>
            <a:endParaRPr sz="2000" dirty="0"/>
          </a:p>
        </p:txBody>
      </p:sp>
      <p:sp>
        <p:nvSpPr>
          <p:cNvPr id="723" name="サブタイトル 6"/>
          <p:cNvSpPr txBox="1"/>
          <p:nvPr/>
        </p:nvSpPr>
        <p:spPr>
          <a:xfrm>
            <a:off x="296680" y="964941"/>
            <a:ext cx="8262047" cy="401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spcBef>
                <a:spcPts val="400"/>
              </a:spcBef>
              <a:defRPr sz="20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РАСПИСАНИЕ 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ru-RU" kern="0" dirty="0" smtClean="0">
                <a:solidFill>
                  <a:srgbClr val="000000"/>
                </a:solidFill>
              </a:rPr>
              <a:t>с 22</a:t>
            </a:r>
            <a:r>
              <a:rPr kern="0" dirty="0" smtClean="0">
                <a:solidFill>
                  <a:srgbClr val="000000"/>
                </a:solidFill>
              </a:rPr>
              <a:t> </a:t>
            </a:r>
            <a:r>
              <a:rPr kern="0" dirty="0" err="1">
                <a:solidFill>
                  <a:srgbClr val="000000"/>
                </a:solidFill>
              </a:rPr>
              <a:t>апреля</a:t>
            </a:r>
            <a:r>
              <a:rPr kern="0" dirty="0">
                <a:solidFill>
                  <a:srgbClr val="000000"/>
                </a:solidFill>
              </a:rPr>
              <a:t> </a:t>
            </a:r>
            <a:r>
              <a:rPr lang="ru-RU" kern="0" dirty="0" smtClean="0">
                <a:solidFill>
                  <a:srgbClr val="000000"/>
                </a:solidFill>
              </a:rPr>
              <a:t> до 31 мая </a:t>
            </a:r>
            <a:r>
              <a:rPr kern="0" dirty="0" smtClean="0">
                <a:solidFill>
                  <a:srgbClr val="000000"/>
                </a:solidFill>
              </a:rPr>
              <a:t>2021 </a:t>
            </a:r>
            <a:endParaRPr kern="0" dirty="0">
              <a:solidFill>
                <a:srgbClr val="000000"/>
              </a:solidFill>
            </a:endParaRPr>
          </a:p>
        </p:txBody>
      </p:sp>
      <p:graphicFrame>
        <p:nvGraphicFramePr>
          <p:cNvPr id="724" name="表 31"/>
          <p:cNvGraphicFramePr/>
          <p:nvPr>
            <p:extLst>
              <p:ext uri="{D42A27DB-BD31-4B8C-83A1-F6EECF244321}">
                <p14:modId xmlns:p14="http://schemas.microsoft.com/office/powerpoint/2010/main" val="1702203554"/>
              </p:ext>
            </p:extLst>
          </p:nvPr>
        </p:nvGraphicFramePr>
        <p:xfrm>
          <a:off x="307873" y="1556792"/>
          <a:ext cx="4173834" cy="2431583"/>
        </p:xfrm>
        <a:graphic>
          <a:graphicData uri="http://schemas.openxmlformats.org/drawingml/2006/table">
            <a:tbl>
              <a:tblPr firstRow="1" bandRow="1"/>
              <a:tblGrid>
                <a:gridCol w="978302"/>
                <a:gridCol w="1060065"/>
                <a:gridCol w="983339"/>
                <a:gridCol w="1152128"/>
              </a:tblGrid>
              <a:tr h="50405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solidFill>
                            <a:srgbClr val="FFFFFF"/>
                          </a:solidFill>
                        </a:rPr>
                        <a:t>Рейс</a:t>
                      </a:r>
                      <a:endParaRPr sz="1200"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ВС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solidFill>
                            <a:srgbClr val="FFFFFF"/>
                          </a:solidFill>
                        </a:rPr>
                        <a:t>Вылет</a:t>
                      </a:r>
                      <a:endParaRPr sz="1200"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Прилет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dirty="0" smtClean="0"/>
                        <a:t>JL04</a:t>
                      </a:r>
                      <a:r>
                        <a:rPr lang="ru-RU" sz="1200" b="1" dirty="0" smtClean="0"/>
                        <a:t>0</a:t>
                      </a:r>
                      <a:endParaRPr sz="1200" b="1" dirty="0"/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/>
                      </a:pPr>
                      <a:r>
                        <a:rPr lang="en-GB" dirty="0" smtClean="0"/>
                        <a:t>Boeing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algn="ctr">
                        <a:defRPr b="1"/>
                      </a:pPr>
                      <a:r>
                        <a:rPr lang="en-GB" baseline="0" dirty="0" smtClean="0"/>
                        <a:t>787-8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dirty="0" smtClean="0"/>
                        <a:t>SVO</a:t>
                      </a:r>
                      <a:endParaRPr lang="en-GB" sz="1200" b="1" dirty="0" smtClean="0"/>
                    </a:p>
                    <a:p>
                      <a:pPr algn="ctr">
                        <a:defRPr sz="1800"/>
                      </a:pPr>
                      <a:r>
                        <a:rPr sz="1200" b="1" dirty="0" smtClean="0"/>
                        <a:t>  1</a:t>
                      </a:r>
                      <a:r>
                        <a:rPr lang="ru-RU" sz="1200" b="1" dirty="0" smtClean="0"/>
                        <a:t>6:35</a:t>
                      </a:r>
                      <a:endParaRPr sz="1200" b="1" dirty="0"/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dirty="0" smtClean="0"/>
                        <a:t>H</a:t>
                      </a:r>
                      <a:r>
                        <a:rPr lang="en-GB" sz="1200" b="1" dirty="0" smtClean="0"/>
                        <a:t>ND</a:t>
                      </a:r>
                    </a:p>
                    <a:p>
                      <a:pPr algn="ctr">
                        <a:defRPr sz="1800"/>
                      </a:pPr>
                      <a:r>
                        <a:rPr sz="1200" b="1" dirty="0" smtClean="0"/>
                        <a:t> </a:t>
                      </a:r>
                      <a:r>
                        <a:rPr lang="en-GB" sz="1200" b="1" dirty="0" smtClean="0"/>
                        <a:t>07:55</a:t>
                      </a:r>
                      <a:r>
                        <a:rPr lang="en-GB" sz="1200" b="1" baseline="0" dirty="0" smtClean="0"/>
                        <a:t> (+1)</a:t>
                      </a:r>
                      <a:r>
                        <a:rPr sz="1200" b="1" dirty="0" smtClean="0"/>
                        <a:t> </a:t>
                      </a:r>
                      <a:endParaRPr sz="1200" b="1" dirty="0"/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775399">
                <a:tc gridSpan="4">
                  <a:txBody>
                    <a:bodyPr/>
                    <a:lstStyle/>
                    <a:p>
                      <a:pPr algn="ctr">
                        <a:defRPr b="1"/>
                      </a:pPr>
                      <a:r>
                        <a:rPr dirty="0"/>
                        <a:t>ПО </a:t>
                      </a:r>
                      <a:r>
                        <a:rPr lang="ru-RU" dirty="0" smtClean="0"/>
                        <a:t>ЧЕТВЕРГАМ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25" name="表 31"/>
          <p:cNvGraphicFramePr/>
          <p:nvPr>
            <p:extLst>
              <p:ext uri="{D42A27DB-BD31-4B8C-83A1-F6EECF244321}">
                <p14:modId xmlns:p14="http://schemas.microsoft.com/office/powerpoint/2010/main" val="2768043"/>
              </p:ext>
            </p:extLst>
          </p:nvPr>
        </p:nvGraphicFramePr>
        <p:xfrm>
          <a:off x="4734271" y="1539965"/>
          <a:ext cx="4126598" cy="2465099"/>
        </p:xfrm>
        <a:graphic>
          <a:graphicData uri="http://schemas.openxmlformats.org/drawingml/2006/table">
            <a:tbl>
              <a:tblPr firstRow="1" bandRow="1"/>
              <a:tblGrid>
                <a:gridCol w="978302"/>
                <a:gridCol w="969183"/>
                <a:gridCol w="1026985"/>
                <a:gridCol w="1152128"/>
              </a:tblGrid>
              <a:tr h="46955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solidFill>
                            <a:srgbClr val="FFFFFF"/>
                          </a:solidFill>
                        </a:rPr>
                        <a:t>Рейс</a:t>
                      </a:r>
                      <a:endParaRPr sz="1200"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ВС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Вылет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Прилет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125601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JL049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/>
                      </a:pPr>
                      <a:r>
                        <a:rPr dirty="0"/>
                        <a:t>Boeing</a:t>
                      </a:r>
                    </a:p>
                    <a:p>
                      <a:pPr algn="ctr">
                        <a:defRPr b="1"/>
                      </a:pPr>
                      <a:r>
                        <a:rPr dirty="0" smtClean="0"/>
                        <a:t>787-</a:t>
                      </a:r>
                      <a:r>
                        <a:rPr lang="ru-RU" dirty="0" smtClean="0"/>
                        <a:t>8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dirty="0" smtClean="0"/>
                        <a:t>HND</a:t>
                      </a:r>
                      <a:endParaRPr lang="en-GB" sz="1200" b="1" dirty="0" smtClean="0"/>
                    </a:p>
                    <a:p>
                      <a:pPr algn="ctr">
                        <a:defRPr sz="1800"/>
                      </a:pPr>
                      <a:r>
                        <a:rPr lang="en-GB" sz="1200" b="1" dirty="0" smtClean="0"/>
                        <a:t>10:40</a:t>
                      </a:r>
                      <a:endParaRPr sz="1200" b="1" dirty="0"/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dirty="0" smtClean="0"/>
                        <a:t>SVO</a:t>
                      </a:r>
                      <a:endParaRPr lang="en-GB" sz="1200" b="1" dirty="0" smtClean="0"/>
                    </a:p>
                    <a:p>
                      <a:pPr algn="ctr">
                        <a:defRPr sz="1800"/>
                      </a:pPr>
                      <a:r>
                        <a:rPr sz="1200" b="1" dirty="0" smtClean="0"/>
                        <a:t> 1</a:t>
                      </a:r>
                      <a:r>
                        <a:rPr lang="en-GB" sz="1200" b="1" dirty="0" smtClean="0"/>
                        <a:t>4:50</a:t>
                      </a:r>
                      <a:endParaRPr sz="1200" b="1" dirty="0"/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739530"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dirty="0"/>
                        <a:t>ПО ПЯТНИЦАМ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C00000"/>
                      </a:solidFill>
                    </a:lnL>
                    <a:lnR w="12700">
                      <a:solidFill>
                        <a:srgbClr val="C00000"/>
                      </a:solidFill>
                    </a:lnR>
                    <a:lnT w="12700">
                      <a:solidFill>
                        <a:srgbClr val="C00000"/>
                      </a:solidFill>
                    </a:lnT>
                    <a:lnB w="12700">
                      <a:solidFill>
                        <a:srgbClr val="C00000"/>
                      </a:solidFill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26" name="Рисунок 17" descr="Рисунок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836" y="4437112"/>
            <a:ext cx="2592291" cy="207352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27" name="Таблица 15"/>
          <p:cNvGraphicFramePr/>
          <p:nvPr>
            <p:extLst>
              <p:ext uri="{D42A27DB-BD31-4B8C-83A1-F6EECF244321}">
                <p14:modId xmlns:p14="http://schemas.microsoft.com/office/powerpoint/2010/main" val="3013648245"/>
              </p:ext>
            </p:extLst>
          </p:nvPr>
        </p:nvGraphicFramePr>
        <p:xfrm>
          <a:off x="2924692" y="4452032"/>
          <a:ext cx="1594816" cy="2072554"/>
        </p:xfrm>
        <a:graphic>
          <a:graphicData uri="http://schemas.openxmlformats.org/drawingml/2006/table">
            <a:tbl>
              <a:tblPr bandRow="1"/>
              <a:tblGrid>
                <a:gridCol w="1594816"/>
              </a:tblGrid>
              <a:tr h="36634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/>
                        <a:t> </a:t>
                      </a:r>
                      <a:r>
                        <a:rPr sz="1400" dirty="0" err="1"/>
                        <a:t>Терминал</a:t>
                      </a:r>
                      <a:r>
                        <a:rPr sz="1400" dirty="0"/>
                        <a:t> D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CACA"/>
                    </a:solidFill>
                  </a:tcPr>
                </a:tc>
              </a:tr>
              <a:tr h="523159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rPr dirty="0" err="1" smtClean="0"/>
                        <a:t>Регистрация</a:t>
                      </a:r>
                      <a:endParaRPr lang="ru-RU" dirty="0" smtClean="0"/>
                    </a:p>
                    <a:p>
                      <a:pPr algn="l">
                        <a:defRPr sz="1400"/>
                      </a:pPr>
                      <a:r>
                        <a:rPr lang="ru-RU" dirty="0" smtClean="0"/>
                        <a:t>За 3 часа</a:t>
                      </a:r>
                      <a:endParaRPr dirty="0"/>
                    </a:p>
                    <a:p>
                      <a:pPr algn="l">
                        <a:defRPr sz="1400"/>
                      </a:pPr>
                      <a:r>
                        <a:rPr dirty="0" err="1"/>
                        <a:t>Стойки</a:t>
                      </a:r>
                      <a:r>
                        <a:rPr dirty="0"/>
                        <a:t> JAL: </a:t>
                      </a:r>
                      <a:r>
                        <a:rPr dirty="0" smtClean="0"/>
                        <a:t>94-98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974691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Бизнес залы: </a:t>
                      </a:r>
                      <a:r>
                        <a:rPr>
                          <a:solidFill>
                            <a:schemeClr val="accent3"/>
                          </a:solidFill>
                        </a:rPr>
                        <a:t>Москва</a:t>
                      </a:r>
                      <a:r>
                        <a:t>, Санкт-Петербург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  <p:pic>
        <p:nvPicPr>
          <p:cNvPr id="728" name="図 16" descr="図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891" y="4427789"/>
            <a:ext cx="2592291" cy="207121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29" name="Таблица 15"/>
          <p:cNvGraphicFramePr/>
          <p:nvPr>
            <p:extLst>
              <p:ext uri="{D42A27DB-BD31-4B8C-83A1-F6EECF244321}">
                <p14:modId xmlns:p14="http://schemas.microsoft.com/office/powerpoint/2010/main" val="1744602685"/>
              </p:ext>
            </p:extLst>
          </p:nvPr>
        </p:nvGraphicFramePr>
        <p:xfrm>
          <a:off x="7389189" y="4430872"/>
          <a:ext cx="1656184" cy="2115949"/>
        </p:xfrm>
        <a:graphic>
          <a:graphicData uri="http://schemas.openxmlformats.org/drawingml/2006/table">
            <a:tbl>
              <a:tblPr bandRow="1"/>
              <a:tblGrid>
                <a:gridCol w="1656184"/>
              </a:tblGrid>
              <a:tr h="45912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 err="1"/>
                        <a:t>Терминал</a:t>
                      </a:r>
                      <a:r>
                        <a:rPr sz="1400" dirty="0"/>
                        <a:t> 3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CACA"/>
                    </a:solidFill>
                  </a:tcPr>
                </a:tc>
              </a:tr>
              <a:tr h="388684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rPr dirty="0" err="1"/>
                        <a:t>Регистрация</a:t>
                      </a:r>
                      <a:endParaRPr dirty="0"/>
                    </a:p>
                    <a:p>
                      <a:pPr algn="l">
                        <a:defRPr sz="1400"/>
                      </a:pPr>
                      <a:r>
                        <a:rPr lang="ru-RU" dirty="0" smtClean="0"/>
                        <a:t>За</a:t>
                      </a:r>
                      <a:r>
                        <a:rPr lang="ru-RU" baseline="0" dirty="0" smtClean="0"/>
                        <a:t> 3 часа 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1138662"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chemeClr val="accent3"/>
                          </a:solidFill>
                        </a:defRPr>
                      </a:pPr>
                      <a:r>
                        <a:t>JAL First Class Lounge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, Diamond Premier Lounge, Sakura Lounge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  <p:sp>
        <p:nvSpPr>
          <p:cNvPr id="730" name="TextBox 28"/>
          <p:cNvSpPr txBox="1"/>
          <p:nvPr/>
        </p:nvSpPr>
        <p:spPr>
          <a:xfrm>
            <a:off x="272536" y="4452610"/>
            <a:ext cx="682317" cy="333086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Calibri"/>
                <a:cs typeface="Calibri"/>
                <a:sym typeface="Calibri"/>
              </a:rPr>
              <a:t>SVO</a:t>
            </a:r>
          </a:p>
        </p:txBody>
      </p:sp>
      <p:sp>
        <p:nvSpPr>
          <p:cNvPr id="731" name="TextBox 29"/>
          <p:cNvSpPr txBox="1"/>
          <p:nvPr/>
        </p:nvSpPr>
        <p:spPr>
          <a:xfrm>
            <a:off x="6634306" y="4452610"/>
            <a:ext cx="682316" cy="333086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Calibri"/>
                <a:cs typeface="Calibri"/>
                <a:sym typeface="Calibri"/>
              </a:rPr>
              <a:t>HND</a:t>
            </a:r>
          </a:p>
        </p:txBody>
      </p:sp>
    </p:spTree>
    <p:extLst>
      <p:ext uri="{BB962C8B-B14F-4D97-AF65-F5344CB8AC3E}">
        <p14:creationId xmlns:p14="http://schemas.microsoft.com/office/powerpoint/2010/main" val="1436255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012160" y="476250"/>
            <a:ext cx="2592288" cy="4324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00"/>
              </a:spcBef>
              <a:defRPr sz="1400"/>
            </a:lvl1pPr>
          </a:lstStyle>
          <a:p>
            <a:pPr marL="0" indent="0">
              <a:buNone/>
            </a:pPr>
            <a:r>
              <a:rPr lang="ru-RU" sz="2000" dirty="0" smtClean="0"/>
              <a:t>Конфигурация ВС</a:t>
            </a:r>
            <a:endParaRPr sz="20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634082"/>
          </a:xfrm>
        </p:spPr>
        <p:txBody>
          <a:bodyPr>
            <a:normAutofit/>
          </a:bodyPr>
          <a:lstStyle/>
          <a:p>
            <a:r>
              <a:rPr lang="en-GB" dirty="0"/>
              <a:t>Boeing 787-8 (</a:t>
            </a:r>
            <a:r>
              <a:rPr lang="en-GB" dirty="0" smtClean="0"/>
              <a:t>SS8)</a:t>
            </a:r>
            <a:endParaRPr lang="en-US" dirty="0"/>
          </a:p>
        </p:txBody>
      </p:sp>
      <p:grpSp>
        <p:nvGrpSpPr>
          <p:cNvPr id="16" name="グループ化 3"/>
          <p:cNvGrpSpPr/>
          <p:nvPr/>
        </p:nvGrpSpPr>
        <p:grpSpPr>
          <a:xfrm>
            <a:off x="6266193" y="1315725"/>
            <a:ext cx="1364142" cy="610064"/>
            <a:chOff x="6659407" y="1068274"/>
            <a:chExt cx="1364142" cy="610064"/>
          </a:xfrm>
        </p:grpSpPr>
        <p:pic>
          <p:nvPicPr>
            <p:cNvPr id="17" name="Picture 3" descr="S:\_BSU_P\AD&amp;PR\ALL IMAGES\000_JAL_+OTHER LOGO\SVC_CLASS_LOGO\New Srvc Logos - Jan 2013\BUSINES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407" y="1068506"/>
              <a:ext cx="610063" cy="609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S:\_BSU_P\AD&amp;PR\ALL IMAGES\000_JAL_+OTHER LOGO\SVC_CLASS_LOGO\New Srvc Logos - Jan 2013\ECONOM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486" y="1068274"/>
              <a:ext cx="610063" cy="61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67" y="2204865"/>
            <a:ext cx="8153400" cy="277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9" b="11570"/>
          <a:stretch/>
        </p:blipFill>
        <p:spPr bwMode="auto">
          <a:xfrm>
            <a:off x="1021904" y="4977650"/>
            <a:ext cx="7534275" cy="147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600115"/>
              </p:ext>
            </p:extLst>
          </p:nvPr>
        </p:nvGraphicFramePr>
        <p:xfrm>
          <a:off x="467544" y="1024528"/>
          <a:ext cx="3168352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719"/>
                <a:gridCol w="1190719"/>
                <a:gridCol w="786914"/>
              </a:tblGrid>
              <a:tr h="21602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Кол-во</a:t>
                      </a:r>
                      <a:r>
                        <a:rPr lang="ru-RU" sz="1100" b="0" baseline="0" dirty="0" smtClean="0"/>
                        <a:t> мест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7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Бизнес</a:t>
                      </a:r>
                      <a:r>
                        <a:rPr lang="ru-RU" sz="1100" b="0" baseline="0" dirty="0" smtClean="0"/>
                        <a:t> класс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Эконом</a:t>
                      </a:r>
                      <a:r>
                        <a:rPr lang="ru-RU" sz="1100" b="0" baseline="0" dirty="0" smtClean="0"/>
                        <a:t> класс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Всего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2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30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156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186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Бортовая</a:t>
                      </a:r>
                      <a:r>
                        <a:rPr lang="ru-RU" sz="1100" b="0" baseline="0" dirty="0" smtClean="0"/>
                        <a:t> система развлечений</a:t>
                      </a:r>
                      <a:r>
                        <a:rPr lang="en-GB" sz="1100" b="0" dirty="0" smtClean="0"/>
                        <a:t> </a:t>
                      </a:r>
                      <a:r>
                        <a:rPr lang="ru-RU" sz="1100" b="0" dirty="0" smtClean="0"/>
                        <a:t> </a:t>
                      </a:r>
                      <a:r>
                        <a:rPr lang="en-GB" sz="1100" b="0" dirty="0" smtClean="0"/>
                        <a:t>MAGIC-VI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38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200" y="323371"/>
            <a:ext cx="886334" cy="65097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4320914" cy="6858594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 flipV="1">
            <a:off x="4734839" y="2628714"/>
            <a:ext cx="685800" cy="457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322" y="2852936"/>
            <a:ext cx="1526790" cy="3268870"/>
          </a:xfrm>
          <a:prstGeom prst="rect">
            <a:avLst/>
          </a:prstGeom>
        </p:spPr>
      </p:pic>
      <p:sp>
        <p:nvSpPr>
          <p:cNvPr id="11" name="テキスト ボックス 5"/>
          <p:cNvSpPr txBox="1"/>
          <p:nvPr/>
        </p:nvSpPr>
        <p:spPr>
          <a:xfrm>
            <a:off x="4626552" y="974342"/>
            <a:ext cx="4191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altLang="ja-JP" sz="2400" b="1" dirty="0">
                <a:solidFill>
                  <a:srgbClr val="CC0000"/>
                </a:solidFill>
                <a:latin typeface="Open Sans" panose="020B0606030504020204" pitchFamily="34" charset="0"/>
              </a:rPr>
              <a:t>Japan Airlines </a:t>
            </a:r>
            <a:r>
              <a:rPr kumimoji="0" lang="ru-RU" altLang="ja-JP" sz="2400" b="1" dirty="0" smtClean="0">
                <a:solidFill>
                  <a:srgbClr val="CC0000"/>
                </a:solidFill>
                <a:latin typeface="Open Sans" panose="020B0606030504020204" pitchFamily="34" charset="0"/>
              </a:rPr>
              <a:t>гордится получением высших рейтингов в двух глобальных аудитах защиты здоровья</a:t>
            </a:r>
            <a:endParaRPr kumimoji="1" lang="ja-JP" altLang="en-US" sz="1400" dirty="0"/>
          </a:p>
        </p:txBody>
      </p:sp>
      <p:sp>
        <p:nvSpPr>
          <p:cNvPr id="12" name="テキスト ボックス 8"/>
          <p:cNvSpPr txBox="1"/>
          <p:nvPr/>
        </p:nvSpPr>
        <p:spPr>
          <a:xfrm>
            <a:off x="5909128" y="2741013"/>
            <a:ext cx="3289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30">
              <a:spcBef>
                <a:spcPts val="1000"/>
              </a:spcBef>
            </a:pPr>
            <a:r>
              <a:rPr kumimoji="0" lang="ru-RU" altLang="ja-JP" sz="2000" dirty="0" smtClean="0">
                <a:solidFill>
                  <a:srgbClr val="121212"/>
                </a:solidFill>
                <a:latin typeface="Open Sans" panose="020B0606030504020204" pitchFamily="34" charset="0"/>
              </a:rPr>
              <a:t>Сертификат статуса</a:t>
            </a:r>
            <a:r>
              <a:rPr kumimoji="0" lang="en-US" altLang="ja-JP" sz="2000" dirty="0" smtClean="0">
                <a:solidFill>
                  <a:srgbClr val="121212"/>
                </a:solidFill>
                <a:latin typeface="Open Sans" panose="020B0606030504020204" pitchFamily="34" charset="0"/>
              </a:rPr>
              <a:t> </a:t>
            </a:r>
            <a:r>
              <a:rPr kumimoji="0" lang="en-US" altLang="ja-JP" sz="2000" dirty="0">
                <a:solidFill>
                  <a:srgbClr val="121212"/>
                </a:solidFill>
                <a:latin typeface="Open Sans" panose="020B0606030504020204" pitchFamily="34" charset="0"/>
              </a:rPr>
              <a:t>Diamond </a:t>
            </a:r>
            <a:r>
              <a:rPr kumimoji="0" lang="ru-RU" altLang="ja-JP" sz="2000" dirty="0" smtClean="0">
                <a:solidFill>
                  <a:srgbClr val="121212"/>
                </a:solidFill>
                <a:latin typeface="Open Sans" panose="020B0606030504020204" pitchFamily="34" charset="0"/>
              </a:rPr>
              <a:t/>
            </a:r>
            <a:br>
              <a:rPr kumimoji="0" lang="ru-RU" altLang="ja-JP" sz="2000" dirty="0" smtClean="0">
                <a:solidFill>
                  <a:srgbClr val="121212"/>
                </a:solidFill>
                <a:latin typeface="Open Sans" panose="020B0606030504020204" pitchFamily="34" charset="0"/>
              </a:rPr>
            </a:br>
            <a:r>
              <a:rPr kumimoji="0" lang="ru-RU" altLang="ja-JP" sz="2000" dirty="0" smtClean="0">
                <a:solidFill>
                  <a:srgbClr val="121212"/>
                </a:solidFill>
                <a:latin typeface="Open Sans" panose="020B0606030504020204" pitchFamily="34" charset="0"/>
              </a:rPr>
              <a:t>по результатам аудита защиты здоровья от </a:t>
            </a:r>
            <a:r>
              <a:rPr kumimoji="0" lang="en-US" altLang="ja-JP" sz="2000" dirty="0" smtClean="0">
                <a:solidFill>
                  <a:srgbClr val="121212"/>
                </a:solidFill>
                <a:latin typeface="Open Sans" panose="020B0606030504020204" pitchFamily="34" charset="0"/>
              </a:rPr>
              <a:t>Airline </a:t>
            </a:r>
            <a:r>
              <a:rPr kumimoji="0" lang="en-US" altLang="ja-JP" sz="2000" dirty="0">
                <a:solidFill>
                  <a:srgbClr val="121212"/>
                </a:solidFill>
                <a:latin typeface="Open Sans" panose="020B0606030504020204" pitchFamily="34" charset="0"/>
              </a:rPr>
              <a:t>Passenger Experience Association (APEX)</a:t>
            </a:r>
            <a:endParaRPr kumimoji="0" lang="ja-JP" altLang="ja-JP" sz="2000" dirty="0">
              <a:solidFill>
                <a:srgbClr val="121212"/>
              </a:solidFill>
              <a:latin typeface="Open Sans" panose="020B0606030504020204" pitchFamily="34" charset="0"/>
            </a:endParaRPr>
          </a:p>
        </p:txBody>
      </p:sp>
      <p:sp>
        <p:nvSpPr>
          <p:cNvPr id="13" name="テキスト ボックス 9"/>
          <p:cNvSpPr txBox="1"/>
          <p:nvPr/>
        </p:nvSpPr>
        <p:spPr>
          <a:xfrm>
            <a:off x="5909128" y="4523009"/>
            <a:ext cx="3127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2000" dirty="0" smtClean="0">
                <a:solidFill>
                  <a:srgbClr val="000000"/>
                </a:solidFill>
                <a:latin typeface="Open Sans"/>
              </a:rPr>
              <a:t>Сертификат  </a:t>
            </a:r>
            <a:r>
              <a:rPr lang="en-GB" altLang="ja-JP" sz="2000" dirty="0" smtClean="0">
                <a:solidFill>
                  <a:srgbClr val="000000"/>
                </a:solidFill>
                <a:latin typeface="Open Sans"/>
              </a:rPr>
              <a:t>5</a:t>
            </a:r>
            <a:r>
              <a:rPr lang="ru-RU" altLang="ja-JP" sz="2000" dirty="0" smtClean="0">
                <a:solidFill>
                  <a:srgbClr val="000000"/>
                </a:solidFill>
                <a:latin typeface="Open Sans"/>
              </a:rPr>
              <a:t> звёзд в рейтинге </a:t>
            </a:r>
            <a:r>
              <a:rPr lang="en-GB" altLang="ja-JP" sz="20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altLang="ja-JP" sz="2000" dirty="0" smtClean="0">
                <a:solidFill>
                  <a:srgbClr val="000000"/>
                </a:solidFill>
                <a:latin typeface="Open Sans"/>
              </a:rPr>
              <a:t>защиты </a:t>
            </a:r>
            <a:r>
              <a:rPr lang="ru-RU" altLang="ja-JP" sz="2000" dirty="0" smtClean="0">
                <a:solidFill>
                  <a:srgbClr val="000000"/>
                </a:solidFill>
                <a:latin typeface="Open Sans"/>
              </a:rPr>
              <a:t>от </a:t>
            </a:r>
            <a:r>
              <a:rPr lang="en-GB" altLang="ja-JP" sz="2000" dirty="0" smtClean="0">
                <a:solidFill>
                  <a:srgbClr val="000000"/>
                </a:solidFill>
                <a:latin typeface="Open Sans"/>
              </a:rPr>
              <a:t>COVID-19 </a:t>
            </a:r>
            <a:r>
              <a:rPr lang="ru-RU" altLang="ja-JP" sz="2000" dirty="0" smtClean="0">
                <a:solidFill>
                  <a:srgbClr val="000000"/>
                </a:solidFill>
                <a:latin typeface="Open Sans"/>
              </a:rPr>
              <a:t>агентства </a:t>
            </a:r>
            <a:r>
              <a:rPr lang="en-GB" altLang="ja-JP" sz="2000" dirty="0" err="1" smtClean="0">
                <a:solidFill>
                  <a:srgbClr val="000000"/>
                </a:solidFill>
                <a:latin typeface="Open Sans"/>
              </a:rPr>
              <a:t>Skytrax</a:t>
            </a:r>
            <a:r>
              <a:rPr lang="ru-RU" altLang="ja-JP" sz="2000" dirty="0" smtClean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altLang="ja-JP" sz="2000" dirty="0" smtClean="0">
                <a:solidFill>
                  <a:srgbClr val="000000"/>
                </a:solidFill>
                <a:latin typeface="Open Sans"/>
              </a:rPr>
              <a:t>В </a:t>
            </a:r>
            <a:r>
              <a:rPr lang="ru-RU" altLang="ja-JP" sz="2000" dirty="0" smtClean="0">
                <a:solidFill>
                  <a:srgbClr val="000000"/>
                </a:solidFill>
                <a:latin typeface="Open Sans"/>
              </a:rPr>
              <a:t>мире </a:t>
            </a:r>
            <a:r>
              <a:rPr lang="ru-RU" altLang="ja-JP" sz="2000" dirty="0">
                <a:solidFill>
                  <a:srgbClr val="000000"/>
                </a:solidFill>
                <a:latin typeface="Open Sans"/>
              </a:rPr>
              <a:t>всего </a:t>
            </a:r>
            <a:r>
              <a:rPr lang="ru-RU" altLang="ja-JP" sz="2000" dirty="0" smtClean="0">
                <a:solidFill>
                  <a:srgbClr val="000000"/>
                </a:solidFill>
                <a:latin typeface="Open Sans"/>
              </a:rPr>
              <a:t>5 авиакомпаний </a:t>
            </a:r>
            <a:r>
              <a:rPr lang="ru-RU" altLang="ja-JP" sz="2000" dirty="0">
                <a:solidFill>
                  <a:srgbClr val="000000"/>
                </a:solidFill>
                <a:latin typeface="Open Sans"/>
              </a:rPr>
              <a:t>с этой высшей </a:t>
            </a:r>
            <a:r>
              <a:rPr lang="ru-RU" altLang="ja-JP" sz="2000" dirty="0" smtClean="0">
                <a:solidFill>
                  <a:srgbClr val="000000"/>
                </a:solidFill>
                <a:latin typeface="Open Sans"/>
              </a:rPr>
              <a:t>оценкой и  </a:t>
            </a:r>
            <a:r>
              <a:rPr lang="en-GB" altLang="ja-JP" sz="2000" dirty="0" smtClean="0">
                <a:solidFill>
                  <a:srgbClr val="000000"/>
                </a:solidFill>
                <a:latin typeface="Open Sans"/>
              </a:rPr>
              <a:t>JAL</a:t>
            </a:r>
            <a:r>
              <a:rPr lang="ru-RU" altLang="ja-JP" sz="2000" dirty="0" smtClean="0">
                <a:solidFill>
                  <a:srgbClr val="000000"/>
                </a:solidFill>
                <a:latin typeface="Open Sans"/>
              </a:rPr>
              <a:t> стал одной из  списка.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8845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1_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1C8"/>
      </a:accent1>
      <a:accent2>
        <a:srgbClr val="FF8392"/>
      </a:accent2>
      <a:accent3>
        <a:srgbClr val="FF0000"/>
      </a:accent3>
      <a:accent4>
        <a:srgbClr val="BF0000"/>
      </a:accent4>
      <a:accent5>
        <a:srgbClr val="FFCBCC"/>
      </a:accent5>
      <a:accent6>
        <a:srgbClr val="FF9999"/>
      </a:accent6>
      <a:hlink>
        <a:srgbClr val="0000FF"/>
      </a:hlink>
      <a:folHlink>
        <a:srgbClr val="FF00FF"/>
      </a:folHlink>
    </a:clrScheme>
    <a:fontScheme name="1_Office テーマ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149</Words>
  <Application>Microsoft Office PowerPoint</Application>
  <PresentationFormat>Экран (4:3)</PresentationFormat>
  <Paragraphs>51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1_Office テーマ</vt:lpstr>
      <vt:lpstr>Москва=Токио</vt:lpstr>
      <vt:lpstr>Boeing 787-8 (SS8)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Москва=Токио</dc:title>
  <dc:creator>YARZHEMBOVSKAYA Oksana(JALI MOWSSU)</dc:creator>
  <cp:lastModifiedBy>YARZHEMBOVSKAYA Oksana(JALI MOWSSU)</cp:lastModifiedBy>
  <cp:revision>3</cp:revision>
  <dcterms:created xsi:type="dcterms:W3CDTF">2021-03-18T12:40:59Z</dcterms:created>
  <dcterms:modified xsi:type="dcterms:W3CDTF">2021-03-24T14:16:41Z</dcterms:modified>
</cp:coreProperties>
</file>